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205B08-4F8A-45E5-8C45-A9B26D8F1506}" type="datetimeFigureOut">
              <a:rPr lang="es-CO" smtClean="0"/>
              <a:t>01/10/2014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B17F2-F75E-4C2E-8E48-1667201E18A4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>
                <a:solidFill>
                  <a:schemeClr val="tx1"/>
                </a:solidFill>
              </a:rPr>
              <a:t>NOMBRE:</a:t>
            </a:r>
            <a:r>
              <a:rPr lang="es-CO" sz="3200" dirty="0" smtClean="0">
                <a:solidFill>
                  <a:srgbClr val="FFFF00"/>
                </a:solidFill>
              </a:rPr>
              <a:t> LUIS ANGEL GARAVITO R.</a:t>
            </a:r>
            <a:br>
              <a:rPr lang="es-CO" sz="3200" dirty="0" smtClean="0">
                <a:solidFill>
                  <a:srgbClr val="FFFF00"/>
                </a:solidFill>
              </a:rPr>
            </a:br>
            <a:r>
              <a:rPr lang="es-CO" sz="3200" dirty="0" smtClean="0">
                <a:solidFill>
                  <a:srgbClr val="FFFF00"/>
                </a:solidFill>
              </a:rPr>
              <a:t/>
            </a:r>
            <a:br>
              <a:rPr lang="es-CO" sz="3200" dirty="0" smtClean="0">
                <a:solidFill>
                  <a:srgbClr val="FFFF00"/>
                </a:solidFill>
              </a:rPr>
            </a:br>
            <a:r>
              <a:rPr lang="es-CO" sz="3200" dirty="0" smtClean="0">
                <a:solidFill>
                  <a:schemeClr val="tx1"/>
                </a:solidFill>
              </a:rPr>
              <a:t>GRADO</a:t>
            </a:r>
            <a:r>
              <a:rPr lang="es-CO" sz="3200" dirty="0" smtClean="0">
                <a:solidFill>
                  <a:srgbClr val="FFFF00"/>
                </a:solidFill>
              </a:rPr>
              <a:t>: 5-4</a:t>
            </a:r>
            <a:br>
              <a:rPr lang="es-CO" sz="3200" dirty="0" smtClean="0">
                <a:solidFill>
                  <a:srgbClr val="FFFF00"/>
                </a:solidFill>
              </a:rPr>
            </a:br>
            <a:r>
              <a:rPr lang="es-CO" sz="3200" dirty="0" smtClean="0">
                <a:solidFill>
                  <a:srgbClr val="FFFF00"/>
                </a:solidFill>
              </a:rPr>
              <a:t/>
            </a:r>
            <a:br>
              <a:rPr lang="es-CO" sz="3200" dirty="0" smtClean="0">
                <a:solidFill>
                  <a:srgbClr val="FFFF00"/>
                </a:solidFill>
              </a:rPr>
            </a:br>
            <a:r>
              <a:rPr lang="es-CO" sz="3200" smtClean="0">
                <a:solidFill>
                  <a:schemeClr val="tx1"/>
                </a:solidFill>
              </a:rPr>
              <a:t>MATERIA</a:t>
            </a:r>
            <a:r>
              <a:rPr lang="es-CO" sz="3200" smtClean="0">
                <a:solidFill>
                  <a:srgbClr val="FFFF00"/>
                </a:solidFill>
              </a:rPr>
              <a:t>: SOCIALES</a:t>
            </a:r>
            <a:r>
              <a:rPr lang="es-CO" sz="3200" dirty="0" smtClean="0">
                <a:solidFill>
                  <a:srgbClr val="FFFF00"/>
                </a:solidFill>
              </a:rPr>
              <a:t/>
            </a:r>
            <a:br>
              <a:rPr lang="es-CO" sz="3200" dirty="0" smtClean="0">
                <a:solidFill>
                  <a:srgbClr val="FFFF00"/>
                </a:solidFill>
              </a:rPr>
            </a:br>
            <a:r>
              <a:rPr lang="es-CO" sz="3200" dirty="0" smtClean="0">
                <a:solidFill>
                  <a:srgbClr val="FFFF00"/>
                </a:solidFill>
              </a:rPr>
              <a:t/>
            </a:r>
            <a:br>
              <a:rPr lang="es-CO" sz="3200" dirty="0" smtClean="0">
                <a:solidFill>
                  <a:srgbClr val="FFFF00"/>
                </a:solidFill>
              </a:rPr>
            </a:br>
            <a:r>
              <a:rPr lang="es-CO" sz="3200" dirty="0" smtClean="0">
                <a:solidFill>
                  <a:schemeClr val="tx1"/>
                </a:solidFill>
              </a:rPr>
              <a:t>TEMA</a:t>
            </a:r>
            <a:r>
              <a:rPr lang="es-CO" sz="3200" dirty="0" smtClean="0">
                <a:solidFill>
                  <a:srgbClr val="FFFF00"/>
                </a:solidFill>
              </a:rPr>
              <a:t>: LA PRADERA</a:t>
            </a:r>
            <a:br>
              <a:rPr lang="es-CO" sz="3200" dirty="0" smtClean="0">
                <a:solidFill>
                  <a:srgbClr val="FFFF00"/>
                </a:solidFill>
              </a:rPr>
            </a:br>
            <a:r>
              <a:rPr lang="es-CO" sz="3200" dirty="0">
                <a:solidFill>
                  <a:srgbClr val="FFFF00"/>
                </a:solidFill>
              </a:rPr>
              <a:t/>
            </a:r>
            <a:br>
              <a:rPr lang="es-CO" sz="3200" dirty="0">
                <a:solidFill>
                  <a:srgbClr val="FFFF00"/>
                </a:solidFill>
              </a:rPr>
            </a:br>
            <a:r>
              <a:rPr lang="es-CO" sz="3200" dirty="0" smtClean="0">
                <a:solidFill>
                  <a:schemeClr val="tx1"/>
                </a:solidFill>
              </a:rPr>
              <a:t>PROFESORA:</a:t>
            </a:r>
            <a:r>
              <a:rPr lang="es-CO" sz="3200" dirty="0" smtClean="0">
                <a:solidFill>
                  <a:srgbClr val="FFFF00"/>
                </a:solidFill>
              </a:rPr>
              <a:t> MARTHA </a:t>
            </a:r>
            <a:r>
              <a:rPr lang="es-CO" sz="3200" smtClean="0">
                <a:solidFill>
                  <a:srgbClr val="FFFF00"/>
                </a:solidFill>
              </a:rPr>
              <a:t>LILIA </a:t>
            </a:r>
            <a:r>
              <a:rPr lang="es-CO" sz="3200" smtClean="0">
                <a:solidFill>
                  <a:srgbClr val="FFFF00"/>
                </a:solidFill>
              </a:rPr>
              <a:t>CASTRILLON </a:t>
            </a:r>
            <a:r>
              <a:rPr lang="es-CO" sz="3200" dirty="0" smtClean="0">
                <a:solidFill>
                  <a:srgbClr val="FFFF00"/>
                </a:solidFill>
              </a:rPr>
              <a:t>A.</a:t>
            </a:r>
            <a:br>
              <a:rPr lang="es-CO" sz="3200" dirty="0" smtClean="0">
                <a:solidFill>
                  <a:srgbClr val="FFFF00"/>
                </a:solidFill>
              </a:rPr>
            </a:br>
            <a:r>
              <a:rPr lang="es-CO" sz="3200" dirty="0" smtClean="0">
                <a:solidFill>
                  <a:srgbClr val="FFFF00"/>
                </a:solidFill>
              </a:rPr>
              <a:t/>
            </a:r>
            <a:br>
              <a:rPr lang="es-CO" sz="3200" dirty="0" smtClean="0">
                <a:solidFill>
                  <a:srgbClr val="FFFF00"/>
                </a:solidFill>
              </a:rPr>
            </a:br>
            <a:r>
              <a:rPr lang="es-CO" sz="3200" dirty="0" smtClean="0">
                <a:solidFill>
                  <a:srgbClr val="FFFF00"/>
                </a:solidFill>
              </a:rPr>
              <a:t/>
            </a:r>
            <a:br>
              <a:rPr lang="es-CO" sz="3200" dirty="0" smtClean="0">
                <a:solidFill>
                  <a:srgbClr val="FFFF00"/>
                </a:solidFill>
              </a:rPr>
            </a:br>
            <a:endParaRPr lang="es-CO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i="1" u="sng" dirty="0" smtClean="0">
                <a:solidFill>
                  <a:srgbClr val="FFFF00"/>
                </a:solidFill>
                <a:latin typeface="Arial Black" pitchFamily="34" charset="0"/>
              </a:rPr>
              <a:t>QUE ES LA PRADERA.</a:t>
            </a:r>
          </a:p>
          <a:p>
            <a:pPr algn="ctr"/>
            <a:r>
              <a:rPr lang="es-CO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pastizales y matorrales templados o dicho de otro modo: las praderas y estepas, conforman un bioma cuyos ecosistemas predominantes lo constituyen los herbazales de clima templado entre semiárido y húmedo, con una estación cálida y otra marcadamente fría en invierno.</a:t>
            </a:r>
            <a:r>
              <a:rPr lang="es-CO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O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s-CO" sz="3200" dirty="0" smtClean="0">
                <a:solidFill>
                  <a:schemeClr val="tx1"/>
                </a:solidFill>
              </a:rPr>
              <a:t/>
            </a:r>
            <a:br>
              <a:rPr lang="es-CO" sz="3200" dirty="0" smtClean="0">
                <a:solidFill>
                  <a:schemeClr val="tx1"/>
                </a:solidFill>
              </a:rPr>
            </a:br>
            <a:r>
              <a:rPr lang="es-CO" dirty="0" smtClean="0">
                <a:solidFill>
                  <a:schemeClr val="tx1"/>
                </a:solidFill>
              </a:rPr>
              <a:t/>
            </a:r>
            <a:br>
              <a:rPr lang="es-CO" dirty="0" smtClean="0">
                <a:solidFill>
                  <a:schemeClr val="tx1"/>
                </a:solidFill>
              </a:rPr>
            </a:br>
            <a:endParaRPr lang="es-CO" dirty="0"/>
          </a:p>
        </p:txBody>
      </p:sp>
      <p:pic>
        <p:nvPicPr>
          <p:cNvPr id="15368" name="Picture 8" descr="http://3.bp.blogspot.com/-OptKAnqPNY4/Ua2-5j5vKLI/AAAAAAAABlE/zYyRQmnqGxs/s1600/la_pradera_497_3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29000"/>
            <a:ext cx="4429123" cy="317101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5370" name="Picture 10" descr="http://bioenciclopedia.com/wp-content/uploads/2012/03/Informaci%C3%B3n-sobre-la-Prade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429000"/>
            <a:ext cx="4238625" cy="314327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5000636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ANIMALES QUE VIVE EN LA PRADERA</a:t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endParaRPr lang="es-CO" sz="3200" dirty="0"/>
          </a:p>
        </p:txBody>
      </p:sp>
      <p:pic>
        <p:nvPicPr>
          <p:cNvPr id="14338" name="Picture 2" descr="http://animalplanet.tudiscovery.com/wp-content/uploads/2014/01/5234b073-c99b-4cfe-bfd4-4e41cec05f38-620x4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4023228" cy="30003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4 CuadroTexto"/>
          <p:cNvSpPr txBox="1"/>
          <p:nvPr/>
        </p:nvSpPr>
        <p:spPr>
          <a:xfrm>
            <a:off x="357158" y="3500438"/>
            <a:ext cx="4080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/>
              <a:t>Los perritos de la pradera</a:t>
            </a:r>
            <a:endParaRPr lang="es-CO" sz="2800" dirty="0"/>
          </a:p>
        </p:txBody>
      </p:sp>
      <p:pic>
        <p:nvPicPr>
          <p:cNvPr id="14340" name="Picture 4" descr="http://www.permahabitante.com.ar/images/vena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3400" y="714357"/>
            <a:ext cx="4023226" cy="30003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6 CuadroTexto"/>
          <p:cNvSpPr txBox="1"/>
          <p:nvPr/>
        </p:nvSpPr>
        <p:spPr>
          <a:xfrm>
            <a:off x="5500694" y="3571876"/>
            <a:ext cx="3022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/>
              <a:t>Venado del campo</a:t>
            </a:r>
            <a:endParaRPr lang="es-CO" sz="2800" dirty="0"/>
          </a:p>
        </p:txBody>
      </p:sp>
      <p:pic>
        <p:nvPicPr>
          <p:cNvPr id="14342" name="Picture 6" descr="http://3.bp.blogspot.com/-fdv0mjoWE-s/UIBBMGdBZFI/AAAAAAAAAEY/rh_o57uBT9Q/s1600/fauna-en-canad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071942"/>
            <a:ext cx="4000528" cy="278605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12 CuadroTexto"/>
          <p:cNvSpPr txBox="1"/>
          <p:nvPr/>
        </p:nvSpPr>
        <p:spPr>
          <a:xfrm>
            <a:off x="6215074" y="5143512"/>
            <a:ext cx="2985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dirty="0" smtClean="0"/>
              <a:t>Zorrito de pradera</a:t>
            </a:r>
            <a:endParaRPr lang="es-CO" sz="28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-214338"/>
            <a:ext cx="7851648" cy="842994"/>
          </a:xfrm>
        </p:spPr>
        <p:txBody>
          <a:bodyPr>
            <a:normAutofit/>
          </a:bodyPr>
          <a:lstStyle/>
          <a:p>
            <a:pPr algn="ctr"/>
            <a:r>
              <a:rPr lang="es-CO" sz="4800" dirty="0" smtClean="0"/>
              <a:t>Plantas que hay en la pradera</a:t>
            </a:r>
            <a:endParaRPr lang="es-CO" sz="4800" dirty="0"/>
          </a:p>
        </p:txBody>
      </p:sp>
      <p:pic>
        <p:nvPicPr>
          <p:cNvPr id="19458" name="Picture 2" descr="http://www.fotoplatforma.pl/foto_galeria/3604__DSCN43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3714776" cy="278608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14282" y="3286125"/>
            <a:ext cx="464422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CO" sz="2800" b="1" dirty="0" smtClean="0"/>
              <a:t>Azafranes sobre la pradera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9463" name="Picture 7" descr="http://www.torange-es.com/photo/4/13/Aciano-pradera-1260264834_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642918"/>
            <a:ext cx="4000528" cy="27860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0" name="9 CuadroTexto"/>
          <p:cNvSpPr txBox="1"/>
          <p:nvPr/>
        </p:nvSpPr>
        <p:spPr>
          <a:xfrm>
            <a:off x="5715008" y="3357562"/>
            <a:ext cx="1861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ANCIANO</a:t>
            </a:r>
            <a:endParaRPr lang="es-C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5" name="Picture 9" descr="http://pixabay.com/static/uploads/photo/2014/01/25/15/22/grassland-plants-251550_6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000504"/>
            <a:ext cx="4429156" cy="25717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2" name="11 CuadroTexto"/>
          <p:cNvSpPr txBox="1"/>
          <p:nvPr/>
        </p:nvSpPr>
        <p:spPr>
          <a:xfrm>
            <a:off x="6572264" y="4929198"/>
            <a:ext cx="2018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Flor  señalo</a:t>
            </a:r>
            <a:endParaRPr lang="es-CO" sz="28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CO" dirty="0" smtClean="0">
                <a:solidFill>
                  <a:srgbClr val="FFFF00"/>
                </a:solidFill>
              </a:rPr>
              <a:t>GRACIAS AMIGOS POR  SU ATENCION</a:t>
            </a:r>
            <a:endParaRPr lang="es-CO" dirty="0">
              <a:solidFill>
                <a:srgbClr val="FFFF00"/>
              </a:solidFill>
            </a:endParaRPr>
          </a:p>
        </p:txBody>
      </p:sp>
      <p:pic>
        <p:nvPicPr>
          <p:cNvPr id="17412" name="Picture 4" descr="http://parentesis.com/imagesPosts/SuperLikeDent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00372"/>
            <a:ext cx="762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92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NOMBRE: LUIS ANGEL GARAVITO R.  GRADO: 5-4  MATERIA: SOCIALES  TEMA: LA PRADERA  PROFESORA: MARTHA LILIA CASTRILLON A.   </vt:lpstr>
      <vt:lpstr>Presentación de PowerPoint</vt:lpstr>
      <vt:lpstr>ANIMALES QUE VIVE EN LA PRADERA         </vt:lpstr>
      <vt:lpstr>Plantas que hay en la pradera</vt:lpstr>
      <vt:lpstr>GRACIAS AMIGOS POR  SU ATENCION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NOMBRE: LUIS ANGEL GARAVITO R.  GRADO: 5-4  MATERIA:SOCIALES  TEMA: LA PRADERA  PROFESORA: MARTHA LILIA CASTRILLO A.</dc:title>
  <dc:creator>Costeño</dc:creator>
  <cp:lastModifiedBy>Usuario</cp:lastModifiedBy>
  <cp:revision>20</cp:revision>
  <dcterms:created xsi:type="dcterms:W3CDTF">2014-10-01T12:06:24Z</dcterms:created>
  <dcterms:modified xsi:type="dcterms:W3CDTF">2014-10-01T19:45:56Z</dcterms:modified>
</cp:coreProperties>
</file>