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2076" y="-5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71DB46-648C-44F6-843C-BD13A1046EA2}" type="datetimeFigureOut">
              <a:rPr lang="es-ES" smtClean="0"/>
              <a:t>22/09/2014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F8BAE3-22FE-4226-B4B8-FE82B7A4126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71DB46-648C-44F6-843C-BD13A1046EA2}" type="datetimeFigureOut">
              <a:rPr lang="es-ES" smtClean="0"/>
              <a:t>22/09/2014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F8BAE3-22FE-4226-B4B8-FE82B7A4126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71DB46-648C-44F6-843C-BD13A1046EA2}" type="datetimeFigureOut">
              <a:rPr lang="es-ES" smtClean="0"/>
              <a:t>22/09/2014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F8BAE3-22FE-4226-B4B8-FE82B7A4126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71DB46-648C-44F6-843C-BD13A1046EA2}" type="datetimeFigureOut">
              <a:rPr lang="es-ES" smtClean="0"/>
              <a:t>22/09/2014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F8BAE3-22FE-4226-B4B8-FE82B7A4126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AC71DB46-648C-44F6-843C-BD13A1046EA2}" type="datetimeFigureOut">
              <a:rPr lang="es-ES" smtClean="0"/>
              <a:t>22/09/2014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F8BAE3-22FE-4226-B4B8-FE82B7A4126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C71DB46-648C-44F6-843C-BD13A1046EA2}" type="datetimeFigureOut">
              <a:rPr lang="es-ES" smtClean="0"/>
              <a:t>22/09/2014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F8BAE3-22FE-4226-B4B8-FE82B7A41260}"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C71DB46-648C-44F6-843C-BD13A1046EA2}" type="datetimeFigureOut">
              <a:rPr lang="es-ES" smtClean="0"/>
              <a:t>22/09/2014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9F8BAE3-22FE-4226-B4B8-FE82B7A4126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C71DB46-648C-44F6-843C-BD13A1046EA2}" type="datetimeFigureOut">
              <a:rPr lang="es-ES" smtClean="0"/>
              <a:t>22/09/2014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9F8BAE3-22FE-4226-B4B8-FE82B7A4126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1DB46-648C-44F6-843C-BD13A1046EA2}" type="datetimeFigureOut">
              <a:rPr lang="es-ES" smtClean="0"/>
              <a:t>22/09/2014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9F8BAE3-22FE-4226-B4B8-FE82B7A4126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AC71DB46-648C-44F6-843C-BD13A1046EA2}" type="datetimeFigureOut">
              <a:rPr lang="es-ES" smtClean="0"/>
              <a:t>22/09/2014</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9F8BAE3-22FE-4226-B4B8-FE82B7A4126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71DB46-648C-44F6-843C-BD13A1046EA2}" type="datetimeFigureOut">
              <a:rPr lang="es-ES" smtClean="0"/>
              <a:t>22/09/2014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F8BAE3-22FE-4226-B4B8-FE82B7A4126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C71DB46-648C-44F6-843C-BD13A1046EA2}" type="datetimeFigureOut">
              <a:rPr lang="es-ES" smtClean="0"/>
              <a:t>22/09/2014</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9F8BAE3-22FE-4226-B4B8-FE82B7A4126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76673"/>
            <a:ext cx="7772400" cy="1008111"/>
          </a:xfrm>
        </p:spPr>
        <p:txBody>
          <a:bodyPr>
            <a:normAutofit/>
          </a:bodyPr>
          <a:lstStyle/>
          <a:p>
            <a:r>
              <a:rPr lang="es-ES" sz="2800" dirty="0" smtClean="0">
                <a:solidFill>
                  <a:srgbClr val="FF0000"/>
                </a:solidFill>
              </a:rPr>
              <a:t>TRABAJO DE CIENCIAS NATURALES</a:t>
            </a:r>
            <a:endParaRPr lang="es-ES" sz="2800" dirty="0">
              <a:solidFill>
                <a:srgbClr val="FF0000"/>
              </a:solidFill>
            </a:endParaRPr>
          </a:p>
        </p:txBody>
      </p:sp>
      <p:sp>
        <p:nvSpPr>
          <p:cNvPr id="3" name="2 Subtítulo"/>
          <p:cNvSpPr>
            <a:spLocks noGrp="1"/>
          </p:cNvSpPr>
          <p:nvPr>
            <p:ph type="subTitle" idx="1"/>
          </p:nvPr>
        </p:nvSpPr>
        <p:spPr>
          <a:xfrm>
            <a:off x="2051720" y="1700808"/>
            <a:ext cx="4896544" cy="4176464"/>
          </a:xfrm>
        </p:spPr>
        <p:txBody>
          <a:bodyPr/>
          <a:lstStyle/>
          <a:p>
            <a:r>
              <a:rPr lang="es-ES" sz="2800" dirty="0" smtClean="0">
                <a:solidFill>
                  <a:srgbClr val="FF0000"/>
                </a:solidFill>
              </a:rPr>
              <a:t>TEMA: </a:t>
            </a:r>
          </a:p>
          <a:p>
            <a:r>
              <a:rPr lang="es-ES" sz="2800" dirty="0" smtClean="0">
                <a:solidFill>
                  <a:srgbClr val="FF0000"/>
                </a:solidFill>
              </a:rPr>
              <a:t>SELVA HUMEDA  </a:t>
            </a:r>
          </a:p>
          <a:p>
            <a:endParaRPr lang="es-ES" sz="2800" dirty="0">
              <a:solidFill>
                <a:srgbClr val="FF0000"/>
              </a:solidFill>
            </a:endParaRPr>
          </a:p>
          <a:p>
            <a:r>
              <a:rPr lang="es-ES" sz="2800" dirty="0" smtClean="0">
                <a:solidFill>
                  <a:srgbClr val="FF0000"/>
                </a:solidFill>
              </a:rPr>
              <a:t>PRESENTADO POR:</a:t>
            </a:r>
          </a:p>
          <a:p>
            <a:r>
              <a:rPr lang="es-ES" sz="2800" dirty="0" smtClean="0">
                <a:solidFill>
                  <a:srgbClr val="FF0000"/>
                </a:solidFill>
              </a:rPr>
              <a:t>SERGIO RODRIGUEZ</a:t>
            </a:r>
          </a:p>
          <a:p>
            <a:endParaRPr lang="es-ES" sz="2800" dirty="0" smtClean="0">
              <a:solidFill>
                <a:srgbClr val="FF0000"/>
              </a:solidFill>
            </a:endParaRPr>
          </a:p>
          <a:p>
            <a:r>
              <a:rPr lang="es-ES" sz="2800" dirty="0" smtClean="0">
                <a:solidFill>
                  <a:srgbClr val="FF0000"/>
                </a:solidFill>
              </a:rPr>
              <a:t>DOCENTE: MARTHA CASTRILLON</a:t>
            </a:r>
          </a:p>
          <a:p>
            <a:endParaRPr lang="es-ES" dirty="0">
              <a:solidFill>
                <a:srgbClr val="FF0000"/>
              </a:solidFill>
            </a:endParaRPr>
          </a:p>
          <a:p>
            <a:endParaRPr lang="es-ES" dirty="0">
              <a:solidFill>
                <a:srgbClr val="FF0000"/>
              </a:solidFill>
            </a:endParaRPr>
          </a:p>
        </p:txBody>
      </p:sp>
    </p:spTree>
    <p:extLst>
      <p:ext uri="{BB962C8B-B14F-4D97-AF65-F5344CB8AC3E}">
        <p14:creationId xmlns:p14="http://schemas.microsoft.com/office/powerpoint/2010/main" val="23350602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3"/>
            <a:ext cx="7772400" cy="792087"/>
          </a:xfrm>
        </p:spPr>
        <p:txBody>
          <a:bodyPr>
            <a:normAutofit/>
          </a:bodyPr>
          <a:lstStyle/>
          <a:p>
            <a:pPr algn="ctr"/>
            <a:r>
              <a:rPr lang="es-ES" sz="2400" dirty="0" smtClean="0">
                <a:solidFill>
                  <a:srgbClr val="FF0000"/>
                </a:solidFill>
              </a:rPr>
              <a:t>COMO SE VE LA SELVA HUMEDA TROPICAL:</a:t>
            </a:r>
            <a:endParaRPr lang="es-ES" sz="2400" dirty="0">
              <a:solidFill>
                <a:srgbClr val="FF0000"/>
              </a:solidFill>
            </a:endParaRPr>
          </a:p>
        </p:txBody>
      </p:sp>
      <p:sp>
        <p:nvSpPr>
          <p:cNvPr id="3" name="2 Subtítulo"/>
          <p:cNvSpPr>
            <a:spLocks noGrp="1"/>
          </p:cNvSpPr>
          <p:nvPr>
            <p:ph type="subTitle" idx="1"/>
          </p:nvPr>
        </p:nvSpPr>
        <p:spPr>
          <a:xfrm>
            <a:off x="1691680" y="908720"/>
            <a:ext cx="5436096" cy="3168352"/>
          </a:xfrm>
        </p:spPr>
        <p:txBody>
          <a:bodyPr>
            <a:normAutofit/>
          </a:bodyPr>
          <a:lstStyle/>
          <a:p>
            <a:r>
              <a:rPr lang="es-ES" sz="2000" dirty="0" smtClean="0">
                <a:solidFill>
                  <a:srgbClr val="FF0000"/>
                </a:solidFill>
              </a:rPr>
              <a:t>L</a:t>
            </a:r>
            <a:r>
              <a:rPr lang="es-ES" sz="2000" dirty="0" smtClean="0">
                <a:solidFill>
                  <a:schemeClr val="tx1"/>
                </a:solidFill>
              </a:rPr>
              <a:t>a</a:t>
            </a:r>
            <a:r>
              <a:rPr lang="es-ES" sz="2000" dirty="0" smtClean="0">
                <a:solidFill>
                  <a:srgbClr val="FF0000"/>
                </a:solidFill>
              </a:rPr>
              <a:t> </a:t>
            </a:r>
            <a:r>
              <a:rPr lang="es-ES" sz="2000" dirty="0" smtClean="0">
                <a:solidFill>
                  <a:schemeClr val="tx1"/>
                </a:solidFill>
              </a:rPr>
              <a:t>selva tropical o bosque lluvioso tropical es la selva o bosque denso de clima</a:t>
            </a:r>
            <a:r>
              <a:rPr lang="es-ES" sz="2000" dirty="0" smtClean="0"/>
              <a:t> </a:t>
            </a:r>
            <a:r>
              <a:rPr lang="es-ES" sz="2000" dirty="0" smtClean="0">
                <a:solidFill>
                  <a:schemeClr val="tx1"/>
                </a:solidFill>
              </a:rPr>
              <a:t>tropical húmedo que se  caracteriza por </a:t>
            </a:r>
          </a:p>
          <a:p>
            <a:r>
              <a:rPr lang="es-ES" sz="2000" dirty="0" smtClean="0">
                <a:solidFill>
                  <a:schemeClr val="tx1"/>
                </a:solidFill>
              </a:rPr>
              <a:t>unas elevadas precipitaciones (2000 a 5000 mm anuales) y una elevada temperatura media. </a:t>
            </a:r>
            <a:endParaRPr lang="es-ES" sz="2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217818"/>
            <a:ext cx="5436096" cy="252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5383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
            <a:ext cx="7772400" cy="620687"/>
          </a:xfrm>
        </p:spPr>
        <p:txBody>
          <a:bodyPr>
            <a:normAutofit fontScale="90000"/>
          </a:bodyPr>
          <a:lstStyle/>
          <a:p>
            <a:pPr algn="ctr"/>
            <a:r>
              <a:rPr lang="es-ES" sz="2800" dirty="0" smtClean="0">
                <a:solidFill>
                  <a:srgbClr val="FF0000"/>
                </a:solidFill>
              </a:rPr>
              <a:t/>
            </a:r>
            <a:br>
              <a:rPr lang="es-ES" sz="2800" dirty="0" smtClean="0">
                <a:solidFill>
                  <a:srgbClr val="FF0000"/>
                </a:solidFill>
              </a:rPr>
            </a:br>
            <a:r>
              <a:rPr lang="es-ES" sz="2800" dirty="0" smtClean="0">
                <a:solidFill>
                  <a:srgbClr val="FF0000"/>
                </a:solidFill>
              </a:rPr>
              <a:t>QUIENES VIVEN EN LA SELVA HUMEDA TROPICAL:</a:t>
            </a:r>
            <a:endParaRPr lang="es-ES" sz="2800" dirty="0">
              <a:solidFill>
                <a:srgbClr val="FF0000"/>
              </a:solidFill>
            </a:endParaRPr>
          </a:p>
        </p:txBody>
      </p:sp>
      <p:sp>
        <p:nvSpPr>
          <p:cNvPr id="3" name="2 Subtítulo"/>
          <p:cNvSpPr>
            <a:spLocks noGrp="1"/>
          </p:cNvSpPr>
          <p:nvPr>
            <p:ph type="subTitle" idx="1"/>
          </p:nvPr>
        </p:nvSpPr>
        <p:spPr>
          <a:xfrm>
            <a:off x="1371600" y="692696"/>
            <a:ext cx="6400800" cy="3096344"/>
          </a:xfrm>
        </p:spPr>
        <p:txBody>
          <a:bodyPr>
            <a:normAutofit lnSpcReduction="10000"/>
          </a:bodyPr>
          <a:lstStyle/>
          <a:p>
            <a:pPr algn="l"/>
            <a:r>
              <a:rPr lang="es-ES" sz="2400" dirty="0" smtClean="0">
                <a:solidFill>
                  <a:srgbClr val="FF0000"/>
                </a:solidFill>
              </a:rPr>
              <a:t>-P</a:t>
            </a:r>
            <a:r>
              <a:rPr lang="es-ES" sz="2400" dirty="0" smtClean="0">
                <a:solidFill>
                  <a:schemeClr val="tx1"/>
                </a:solidFill>
              </a:rPr>
              <a:t>erezoso </a:t>
            </a:r>
          </a:p>
          <a:p>
            <a:pPr algn="l"/>
            <a:r>
              <a:rPr lang="es-ES" sz="2400" dirty="0" smtClean="0">
                <a:solidFill>
                  <a:srgbClr val="FF0000"/>
                </a:solidFill>
              </a:rPr>
              <a:t>-M</a:t>
            </a:r>
            <a:r>
              <a:rPr lang="es-ES" sz="2400" dirty="0" smtClean="0">
                <a:solidFill>
                  <a:schemeClr val="tx1"/>
                </a:solidFill>
              </a:rPr>
              <a:t>ono Saraguato </a:t>
            </a:r>
          </a:p>
          <a:p>
            <a:pPr algn="l"/>
            <a:r>
              <a:rPr lang="es-ES" sz="2400" dirty="0" smtClean="0">
                <a:solidFill>
                  <a:srgbClr val="FF0000"/>
                </a:solidFill>
              </a:rPr>
              <a:t>-M</a:t>
            </a:r>
            <a:r>
              <a:rPr lang="es-ES" sz="2400" dirty="0" smtClean="0">
                <a:solidFill>
                  <a:schemeClr val="tx1"/>
                </a:solidFill>
              </a:rPr>
              <a:t>ono Columbus </a:t>
            </a:r>
          </a:p>
          <a:p>
            <a:pPr algn="l"/>
            <a:r>
              <a:rPr lang="es-ES" sz="2400" dirty="0" smtClean="0">
                <a:solidFill>
                  <a:srgbClr val="FF0000"/>
                </a:solidFill>
              </a:rPr>
              <a:t>-C</a:t>
            </a:r>
            <a:r>
              <a:rPr lang="es-ES" sz="2400" dirty="0" smtClean="0">
                <a:solidFill>
                  <a:schemeClr val="tx1"/>
                </a:solidFill>
              </a:rPr>
              <a:t>himpancé </a:t>
            </a:r>
          </a:p>
          <a:p>
            <a:pPr algn="l"/>
            <a:r>
              <a:rPr lang="es-ES" sz="2400" dirty="0" smtClean="0">
                <a:solidFill>
                  <a:srgbClr val="FF0000"/>
                </a:solidFill>
              </a:rPr>
              <a:t>-G</a:t>
            </a:r>
            <a:r>
              <a:rPr lang="es-ES" sz="2400" dirty="0" smtClean="0">
                <a:solidFill>
                  <a:schemeClr val="tx1"/>
                </a:solidFill>
              </a:rPr>
              <a:t>orilas </a:t>
            </a:r>
          </a:p>
          <a:p>
            <a:pPr algn="l"/>
            <a:r>
              <a:rPr lang="es-ES" sz="2400" dirty="0" smtClean="0">
                <a:solidFill>
                  <a:srgbClr val="FF0000"/>
                </a:solidFill>
              </a:rPr>
              <a:t>-O</a:t>
            </a:r>
            <a:r>
              <a:rPr lang="es-ES" sz="2400" dirty="0" smtClean="0">
                <a:solidFill>
                  <a:schemeClr val="tx1"/>
                </a:solidFill>
              </a:rPr>
              <a:t>rangutanes </a:t>
            </a:r>
          </a:p>
          <a:p>
            <a:pPr algn="l"/>
            <a:r>
              <a:rPr lang="es-ES" sz="2600" dirty="0" smtClean="0">
                <a:solidFill>
                  <a:srgbClr val="FF0000"/>
                </a:solidFill>
              </a:rPr>
              <a:t>-Y </a:t>
            </a:r>
            <a:r>
              <a:rPr lang="es-ES" sz="2600" dirty="0" smtClean="0">
                <a:solidFill>
                  <a:schemeClr val="tx1"/>
                </a:solidFill>
              </a:rPr>
              <a:t>muchas mas especies</a:t>
            </a:r>
            <a:endParaRPr lang="es-ES" sz="26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933056"/>
            <a:ext cx="6624736" cy="293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983192"/>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3"/>
            <a:ext cx="7772400" cy="1152127"/>
          </a:xfrm>
        </p:spPr>
        <p:txBody>
          <a:bodyPr>
            <a:normAutofit/>
          </a:bodyPr>
          <a:lstStyle/>
          <a:p>
            <a:pPr algn="ctr"/>
            <a:r>
              <a:rPr lang="es-ES" sz="2800" dirty="0" smtClean="0">
                <a:solidFill>
                  <a:srgbClr val="FF0000"/>
                </a:solidFill>
              </a:rPr>
              <a:t>LOS LUGARES DONDE SE ENCUENTRAN UBICADAS LA SELVA HUMEDA TROPICAL</a:t>
            </a:r>
            <a:endParaRPr lang="es-ES" sz="2800" dirty="0">
              <a:solidFill>
                <a:srgbClr val="FF0000"/>
              </a:solidFill>
            </a:endParaRPr>
          </a:p>
        </p:txBody>
      </p:sp>
      <p:sp>
        <p:nvSpPr>
          <p:cNvPr id="3" name="2 Subtítulo"/>
          <p:cNvSpPr>
            <a:spLocks noGrp="1"/>
          </p:cNvSpPr>
          <p:nvPr>
            <p:ph type="subTitle" idx="1"/>
          </p:nvPr>
        </p:nvSpPr>
        <p:spPr>
          <a:xfrm>
            <a:off x="1476374" y="1412776"/>
            <a:ext cx="6191251" cy="5445224"/>
          </a:xfrm>
        </p:spPr>
        <p:txBody>
          <a:bodyPr>
            <a:normAutofit/>
          </a:bodyPr>
          <a:lstStyle/>
          <a:p>
            <a:r>
              <a:rPr lang="es-ES" sz="2400" dirty="0" smtClean="0">
                <a:solidFill>
                  <a:srgbClr val="FF0000"/>
                </a:solidFill>
              </a:rPr>
              <a:t>S</a:t>
            </a:r>
            <a:r>
              <a:rPr lang="es-ES" sz="2400" dirty="0" smtClean="0">
                <a:solidFill>
                  <a:schemeClr val="tx1"/>
                </a:solidFill>
              </a:rPr>
              <a:t>on pluvisilvas que se sitúan en las proximidades del ecuador terrestre, en América, África, Asia y Oceanía</a:t>
            </a:r>
            <a:endParaRPr lang="es-ES" sz="24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284984"/>
            <a:ext cx="619125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04737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8641"/>
            <a:ext cx="7772400" cy="936103"/>
          </a:xfrm>
        </p:spPr>
        <p:txBody>
          <a:bodyPr>
            <a:normAutofit/>
          </a:bodyPr>
          <a:lstStyle/>
          <a:p>
            <a:pPr algn="ctr"/>
            <a:r>
              <a:rPr lang="es-ES" sz="2800" dirty="0" smtClean="0">
                <a:solidFill>
                  <a:srgbClr val="FF0000"/>
                </a:solidFill>
              </a:rPr>
              <a:t>DESCRIPCION DE LA SELVA HUMEDA TROPICAL:</a:t>
            </a:r>
            <a:endParaRPr lang="es-ES" sz="2800" dirty="0">
              <a:solidFill>
                <a:srgbClr val="FF0000"/>
              </a:solidFill>
            </a:endParaRPr>
          </a:p>
        </p:txBody>
      </p:sp>
      <p:sp>
        <p:nvSpPr>
          <p:cNvPr id="3" name="2 Subtítulo"/>
          <p:cNvSpPr>
            <a:spLocks noGrp="1"/>
          </p:cNvSpPr>
          <p:nvPr>
            <p:ph type="subTitle" idx="1"/>
          </p:nvPr>
        </p:nvSpPr>
        <p:spPr>
          <a:xfrm>
            <a:off x="1371600" y="1412776"/>
            <a:ext cx="6400800" cy="4226024"/>
          </a:xfrm>
        </p:spPr>
        <p:txBody>
          <a:bodyPr>
            <a:normAutofit fontScale="92500"/>
          </a:bodyPr>
          <a:lstStyle/>
          <a:p>
            <a:r>
              <a:rPr lang="es-ES" sz="2000" dirty="0" smtClean="0">
                <a:solidFill>
                  <a:srgbClr val="FF0000"/>
                </a:solidFill>
              </a:rPr>
              <a:t>L</a:t>
            </a:r>
            <a:r>
              <a:rPr lang="es-ES" sz="2000" dirty="0" smtClean="0">
                <a:solidFill>
                  <a:schemeClr val="tx1">
                    <a:lumMod val="95000"/>
                    <a:lumOff val="5000"/>
                  </a:schemeClr>
                </a:solidFill>
              </a:rPr>
              <a:t>a selva húmeda es un ecosistema en el que existe una amplia actividad, tanto en el día como en la noche. Este ambiente está poblado por una infinidad de especies animales, que van desde los insectos y gusanos hasta jaguares. Los habitantes de los árboles, como los monos y aves, sólo ocasionalmente bajan al suelo, pues todas sus necesidades quedan cubiertas con los recursos que les brinda esta vegetación, ya que su dieta se basa principalmente en frutos e insectos.</a:t>
            </a:r>
          </a:p>
          <a:p>
            <a:endParaRPr lang="es-ES" dirty="0"/>
          </a:p>
        </p:txBody>
      </p:sp>
    </p:spTree>
    <p:extLst>
      <p:ext uri="{BB962C8B-B14F-4D97-AF65-F5344CB8AC3E}">
        <p14:creationId xmlns:p14="http://schemas.microsoft.com/office/powerpoint/2010/main" val="11002880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1047016"/>
          </a:xfrm>
        </p:spPr>
        <p:txBody>
          <a:bodyPr/>
          <a:lstStyle/>
          <a:p>
            <a:pPr algn="ctr"/>
            <a:r>
              <a:rPr lang="es-ES" dirty="0" smtClean="0">
                <a:solidFill>
                  <a:srgbClr val="FF0000"/>
                </a:solidFill>
              </a:rPr>
              <a:t>GRACIAS POR SU ATENCION</a:t>
            </a:r>
            <a:endParaRPr lang="es-ES"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628800"/>
            <a:ext cx="4320480"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4181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66</TotalTime>
  <Words>211</Words>
  <Application>Microsoft Office PowerPoint</Application>
  <PresentationFormat>Presentación en pantalla (4:3)</PresentationFormat>
  <Paragraphs>24</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Ángulos</vt:lpstr>
      <vt:lpstr>TRABAJO DE CIENCIAS NATURALES</vt:lpstr>
      <vt:lpstr>COMO SE VE LA SELVA HUMEDA TROPICAL:</vt:lpstr>
      <vt:lpstr> QUIENES VIVEN EN LA SELVA HUMEDA TROPICAL:</vt:lpstr>
      <vt:lpstr>LOS LUGARES DONDE SE ENCUENTRAN UBICADAS LA SELVA HUMEDA TROPICAL</vt:lpstr>
      <vt:lpstr>DESCRIPCION DE LA SELVA HUMEDA TROPICAL:</vt:lpstr>
      <vt:lpstr>GRACIAS POR SU ATENCION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NATURALES</dc:title>
  <dc:creator>Familiar</dc:creator>
  <cp:lastModifiedBy>Usuario</cp:lastModifiedBy>
  <cp:revision>7</cp:revision>
  <dcterms:created xsi:type="dcterms:W3CDTF">2014-09-21T23:18:31Z</dcterms:created>
  <dcterms:modified xsi:type="dcterms:W3CDTF">2014-09-22T13:31:14Z</dcterms:modified>
</cp:coreProperties>
</file>