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3" r:id="rId2"/>
    <p:sldId id="256" r:id="rId3"/>
    <p:sldId id="257" r:id="rId4"/>
    <p:sldId id="262" r:id="rId5"/>
    <p:sldId id="258" r:id="rId6"/>
    <p:sldId id="259" r:id="rId7"/>
    <p:sldId id="261"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9/25/2014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9/25/2014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5" y="1069146"/>
            <a:ext cx="8596668" cy="731520"/>
          </a:xfrm>
        </p:spPr>
        <p:txBody>
          <a:bodyPr/>
          <a:lstStyle/>
          <a:p>
            <a:pPr algn="ctr"/>
            <a:r>
              <a:rPr lang="es-ES" dirty="0" smtClean="0"/>
              <a:t>TRABAJO DE SOCIALES</a:t>
            </a:r>
            <a:endParaRPr lang="es-ES" dirty="0"/>
          </a:p>
        </p:txBody>
      </p:sp>
      <p:sp>
        <p:nvSpPr>
          <p:cNvPr id="3" name="Marcador de texto 2"/>
          <p:cNvSpPr>
            <a:spLocks noGrp="1"/>
          </p:cNvSpPr>
          <p:nvPr>
            <p:ph type="body" idx="1"/>
          </p:nvPr>
        </p:nvSpPr>
        <p:spPr>
          <a:xfrm>
            <a:off x="677335" y="2236763"/>
            <a:ext cx="8596668" cy="3151085"/>
          </a:xfrm>
        </p:spPr>
        <p:txBody>
          <a:bodyPr>
            <a:normAutofit/>
          </a:bodyPr>
          <a:lstStyle/>
          <a:p>
            <a:r>
              <a:rPr lang="es-ES" sz="2400" dirty="0" smtClean="0"/>
              <a:t>PRESENTADO A</a:t>
            </a:r>
          </a:p>
          <a:p>
            <a:r>
              <a:rPr lang="es-ES" sz="2400" dirty="0" smtClean="0"/>
              <a:t>MARTHA LILIA CASTRILLON</a:t>
            </a:r>
          </a:p>
          <a:p>
            <a:r>
              <a:rPr lang="es-ES" sz="2400" dirty="0" smtClean="0"/>
              <a:t>PRESENTADO POR</a:t>
            </a:r>
          </a:p>
          <a:p>
            <a:r>
              <a:rPr lang="es-ES" sz="2400" dirty="0" smtClean="0"/>
              <a:t>DAHIANA LOZANO TIQUE</a:t>
            </a:r>
          </a:p>
          <a:p>
            <a:r>
              <a:rPr lang="es-ES" sz="2400" dirty="0" smtClean="0"/>
              <a:t>NORMAL SUPERIOR FARALLONES</a:t>
            </a:r>
          </a:p>
          <a:p>
            <a:r>
              <a:rPr lang="es-ES" sz="2400" dirty="0" smtClean="0"/>
              <a:t>GRADO 5.4</a:t>
            </a:r>
            <a:endParaRPr lang="es-ES" sz="2400" dirty="0"/>
          </a:p>
        </p:txBody>
      </p:sp>
    </p:spTree>
    <p:extLst>
      <p:ext uri="{BB962C8B-B14F-4D97-AF65-F5344CB8AC3E}">
        <p14:creationId xmlns:p14="http://schemas.microsoft.com/office/powerpoint/2010/main" val="352298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540914"/>
            <a:ext cx="6019148" cy="1390918"/>
          </a:xfrm>
        </p:spPr>
        <p:txBody>
          <a:bodyPr/>
          <a:lstStyle/>
          <a:p>
            <a:r>
              <a:rPr lang="es-ES" sz="2800" dirty="0" smtClean="0"/>
              <a:t>Regiones Naturales del Mundo</a:t>
            </a:r>
            <a:endParaRPr lang="es-ES" sz="2800" dirty="0"/>
          </a:p>
        </p:txBody>
      </p:sp>
      <p:sp>
        <p:nvSpPr>
          <p:cNvPr id="3" name="Subtítulo 2"/>
          <p:cNvSpPr>
            <a:spLocks noGrp="1"/>
          </p:cNvSpPr>
          <p:nvPr>
            <p:ph type="subTitle" idx="1"/>
          </p:nvPr>
        </p:nvSpPr>
        <p:spPr>
          <a:xfrm>
            <a:off x="1507067" y="2228045"/>
            <a:ext cx="7766936" cy="3778860"/>
          </a:xfrm>
        </p:spPr>
        <p:txBody>
          <a:bodyPr/>
          <a:lstStyle/>
          <a:p>
            <a:r>
              <a:rPr lang="es-ES" sz="2000" b="1" dirty="0" smtClean="0"/>
              <a:t>TUNDRA</a:t>
            </a:r>
            <a:r>
              <a:rPr lang="es-ES" sz="2000" dirty="0" smtClean="0"/>
              <a:t> el clima polar de la tundra se produce por las cercanías a las zonas polares de la tierra. Su suelo esta cubierto de nieve casi todo el año y durante el verano surgen líquenes, musgos y pinos pequeños</a:t>
            </a:r>
            <a:r>
              <a:rPr lang="es-ES" dirty="0" smtClean="0"/>
              <a:t>.</a:t>
            </a:r>
            <a:endParaRPr lang="es-ES" dirty="0"/>
          </a:p>
        </p:txBody>
      </p:sp>
      <p:pic>
        <p:nvPicPr>
          <p:cNvPr id="4" name="Imagen 3"/>
          <p:cNvPicPr>
            <a:picLocks noChangeAspect="1"/>
          </p:cNvPicPr>
          <p:nvPr/>
        </p:nvPicPr>
        <p:blipFill>
          <a:blip r:embed="rId2"/>
          <a:stretch>
            <a:fillRect/>
          </a:stretch>
        </p:blipFill>
        <p:spPr>
          <a:xfrm>
            <a:off x="4087358" y="4260529"/>
            <a:ext cx="2871988" cy="1596979"/>
          </a:xfrm>
          <a:prstGeom prst="rect">
            <a:avLst/>
          </a:prstGeom>
        </p:spPr>
      </p:pic>
    </p:spTree>
    <p:extLst>
      <p:ext uri="{BB962C8B-B14F-4D97-AF65-F5344CB8AC3E}">
        <p14:creationId xmlns:p14="http://schemas.microsoft.com/office/powerpoint/2010/main" val="295025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Existen otras especies</a:t>
            </a:r>
            <a:endParaRPr lang="es-ES" dirty="0"/>
          </a:p>
        </p:txBody>
      </p:sp>
      <p:sp>
        <p:nvSpPr>
          <p:cNvPr id="3" name="Marcador de contenido 2"/>
          <p:cNvSpPr>
            <a:spLocks noGrp="1"/>
          </p:cNvSpPr>
          <p:nvPr>
            <p:ph sz="half" idx="1"/>
          </p:nvPr>
        </p:nvSpPr>
        <p:spPr/>
        <p:txBody>
          <a:bodyPr/>
          <a:lstStyle/>
          <a:p>
            <a:pPr algn="just"/>
            <a:r>
              <a:rPr lang="es-ES" dirty="0" smtClean="0"/>
              <a:t>Es común encontrar especies animales osos blancos, zorros blancos, focas, renos y caribúes,, osos polares, renos, carnero almizclero, las liebres, los zorros azules y la lechuza blanca viajan hacia el sur en invierno para buscar refugio en los bosques. </a:t>
            </a:r>
            <a:endParaRPr lang="es-ES" dirty="0"/>
          </a:p>
        </p:txBody>
      </p:sp>
      <p:sp>
        <p:nvSpPr>
          <p:cNvPr id="4" name="Marcador de contenido 3"/>
          <p:cNvSpPr>
            <a:spLocks noGrp="1"/>
          </p:cNvSpPr>
          <p:nvPr>
            <p:ph sz="half" idx="2"/>
          </p:nvPr>
        </p:nvSpPr>
        <p:spPr/>
        <p:txBody>
          <a:bodyPr/>
          <a:lstStyle/>
          <a:p>
            <a:pPr algn="just"/>
            <a:r>
              <a:rPr lang="es-ES" dirty="0" smtClean="0"/>
              <a:t>Es una vasta extensión de tierra desprovista de vegetación arbórea y salpicada de lagos, lagunas y pantanos, como lo muestra la imagen</a:t>
            </a:r>
            <a:endParaRPr lang="es-ES" dirty="0"/>
          </a:p>
        </p:txBody>
      </p:sp>
      <p:pic>
        <p:nvPicPr>
          <p:cNvPr id="5" name="Imagen 4"/>
          <p:cNvPicPr>
            <a:picLocks noChangeAspect="1"/>
          </p:cNvPicPr>
          <p:nvPr/>
        </p:nvPicPr>
        <p:blipFill>
          <a:blip r:embed="rId2"/>
          <a:stretch>
            <a:fillRect/>
          </a:stretch>
        </p:blipFill>
        <p:spPr>
          <a:xfrm>
            <a:off x="6067092" y="4013054"/>
            <a:ext cx="2229789" cy="1354637"/>
          </a:xfrm>
          <a:prstGeom prst="rect">
            <a:avLst/>
          </a:prstGeom>
        </p:spPr>
      </p:pic>
      <p:pic>
        <p:nvPicPr>
          <p:cNvPr id="6" name="Imagen 5"/>
          <p:cNvPicPr>
            <a:picLocks noChangeAspect="1"/>
          </p:cNvPicPr>
          <p:nvPr/>
        </p:nvPicPr>
        <p:blipFill>
          <a:blip r:embed="rId3"/>
          <a:stretch>
            <a:fillRect/>
          </a:stretch>
        </p:blipFill>
        <p:spPr>
          <a:xfrm>
            <a:off x="945744" y="4690372"/>
            <a:ext cx="1691497" cy="1225849"/>
          </a:xfrm>
          <a:prstGeom prst="rect">
            <a:avLst/>
          </a:prstGeom>
        </p:spPr>
      </p:pic>
      <p:pic>
        <p:nvPicPr>
          <p:cNvPr id="7" name="Imagen 6"/>
          <p:cNvPicPr>
            <a:picLocks noChangeAspect="1"/>
          </p:cNvPicPr>
          <p:nvPr/>
        </p:nvPicPr>
        <p:blipFill>
          <a:blip r:embed="rId4"/>
          <a:stretch>
            <a:fillRect/>
          </a:stretch>
        </p:blipFill>
        <p:spPr>
          <a:xfrm>
            <a:off x="3112721" y="4690372"/>
            <a:ext cx="1705041" cy="1093841"/>
          </a:xfrm>
          <a:prstGeom prst="rect">
            <a:avLst/>
          </a:prstGeom>
        </p:spPr>
      </p:pic>
    </p:spTree>
    <p:extLst>
      <p:ext uri="{BB962C8B-B14F-4D97-AF65-F5344CB8AC3E}">
        <p14:creationId xmlns:p14="http://schemas.microsoft.com/office/powerpoint/2010/main" val="505788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85534" y="476492"/>
            <a:ext cx="2805599" cy="1635641"/>
          </a:xfrm>
          <a:prstGeom prst="rect">
            <a:avLst/>
          </a:prstGeom>
          <a:ln w="228600" cap="sq" cmpd="thickThin">
            <a:solidFill>
              <a:srgbClr val="000000"/>
            </a:solidFill>
            <a:prstDash val="solid"/>
            <a:miter lim="800000"/>
          </a:ln>
          <a:effectLst>
            <a:innerShdw blurRad="76200">
              <a:srgbClr val="000000"/>
            </a:innerShdw>
          </a:effectLst>
        </p:spPr>
      </p:pic>
      <p:pic>
        <p:nvPicPr>
          <p:cNvPr id="3" name="Imagen 2"/>
          <p:cNvPicPr>
            <a:picLocks noChangeAspect="1"/>
          </p:cNvPicPr>
          <p:nvPr/>
        </p:nvPicPr>
        <p:blipFill>
          <a:blip r:embed="rId3"/>
          <a:stretch>
            <a:fillRect/>
          </a:stretch>
        </p:blipFill>
        <p:spPr>
          <a:xfrm>
            <a:off x="5212823" y="431440"/>
            <a:ext cx="2831879" cy="1732210"/>
          </a:xfrm>
          <a:prstGeom prst="rect">
            <a:avLst/>
          </a:prstGeom>
          <a:ln w="228600" cap="sq" cmpd="thickThin">
            <a:solidFill>
              <a:srgbClr val="000000"/>
            </a:solidFill>
            <a:prstDash val="solid"/>
            <a:miter lim="800000"/>
          </a:ln>
          <a:effectLst>
            <a:innerShdw blurRad="76200">
              <a:srgbClr val="000000"/>
            </a:innerShdw>
          </a:effectLst>
        </p:spPr>
      </p:pic>
      <p:pic>
        <p:nvPicPr>
          <p:cNvPr id="4" name="Imagen 3"/>
          <p:cNvPicPr>
            <a:picLocks noChangeAspect="1"/>
          </p:cNvPicPr>
          <p:nvPr/>
        </p:nvPicPr>
        <p:blipFill>
          <a:blip r:embed="rId4"/>
          <a:stretch>
            <a:fillRect/>
          </a:stretch>
        </p:blipFill>
        <p:spPr>
          <a:xfrm>
            <a:off x="2157128" y="2291629"/>
            <a:ext cx="2866488" cy="1720139"/>
          </a:xfrm>
          <a:prstGeom prst="rect">
            <a:avLst/>
          </a:prstGeom>
          <a:ln w="228600" cap="sq" cmpd="thickThin">
            <a:solidFill>
              <a:srgbClr val="000000"/>
            </a:solidFill>
            <a:prstDash val="solid"/>
            <a:miter lim="800000"/>
          </a:ln>
          <a:effectLst>
            <a:innerShdw blurRad="76200">
              <a:srgbClr val="000000"/>
            </a:innerShdw>
          </a:effectLst>
        </p:spPr>
      </p:pic>
      <p:pic>
        <p:nvPicPr>
          <p:cNvPr id="5" name="Imagen 4"/>
          <p:cNvPicPr>
            <a:picLocks noChangeAspect="1"/>
          </p:cNvPicPr>
          <p:nvPr/>
        </p:nvPicPr>
        <p:blipFill>
          <a:blip r:embed="rId5"/>
          <a:stretch>
            <a:fillRect/>
          </a:stretch>
        </p:blipFill>
        <p:spPr>
          <a:xfrm>
            <a:off x="5213393" y="2279559"/>
            <a:ext cx="2831880" cy="1732210"/>
          </a:xfrm>
          <a:prstGeom prst="rect">
            <a:avLst/>
          </a:prstGeom>
          <a:ln w="228600" cap="sq" cmpd="thickThin">
            <a:solidFill>
              <a:srgbClr val="000000"/>
            </a:solidFill>
            <a:prstDash val="solid"/>
            <a:miter lim="800000"/>
          </a:ln>
          <a:effectLst>
            <a:innerShdw blurRad="76200">
              <a:srgbClr val="000000"/>
            </a:innerShdw>
          </a:effectLst>
        </p:spPr>
      </p:pic>
      <p:pic>
        <p:nvPicPr>
          <p:cNvPr id="6" name="Imagen 5"/>
          <p:cNvPicPr>
            <a:picLocks noChangeAspect="1"/>
          </p:cNvPicPr>
          <p:nvPr/>
        </p:nvPicPr>
        <p:blipFill>
          <a:blip r:embed="rId6"/>
          <a:stretch>
            <a:fillRect/>
          </a:stretch>
        </p:blipFill>
        <p:spPr>
          <a:xfrm>
            <a:off x="2152768" y="4159943"/>
            <a:ext cx="2805599" cy="2021916"/>
          </a:xfrm>
          <a:prstGeom prst="rect">
            <a:avLst/>
          </a:prstGeom>
          <a:ln w="228600" cap="sq" cmpd="thickThin">
            <a:solidFill>
              <a:srgbClr val="000000"/>
            </a:solidFill>
            <a:prstDash val="solid"/>
            <a:miter lim="800000"/>
          </a:ln>
          <a:effectLst>
            <a:innerShdw blurRad="76200">
              <a:srgbClr val="000000"/>
            </a:innerShdw>
          </a:effectLst>
        </p:spPr>
      </p:pic>
      <p:pic>
        <p:nvPicPr>
          <p:cNvPr id="7" name="Imagen 6"/>
          <p:cNvPicPr>
            <a:picLocks noChangeAspect="1"/>
          </p:cNvPicPr>
          <p:nvPr/>
        </p:nvPicPr>
        <p:blipFill>
          <a:blip r:embed="rId7"/>
          <a:stretch>
            <a:fillRect/>
          </a:stretch>
        </p:blipFill>
        <p:spPr>
          <a:xfrm>
            <a:off x="5212823" y="4147871"/>
            <a:ext cx="2831879" cy="203398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27247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EXTENSION</a:t>
            </a:r>
            <a:endParaRPr lang="es-ES" dirty="0"/>
          </a:p>
        </p:txBody>
      </p:sp>
      <p:pic>
        <p:nvPicPr>
          <p:cNvPr id="5" name="Marcador de contenido 4"/>
          <p:cNvPicPr>
            <a:picLocks noGrp="1" noChangeAspect="1"/>
          </p:cNvPicPr>
          <p:nvPr>
            <p:ph idx="1"/>
          </p:nvPr>
        </p:nvPicPr>
        <p:blipFill>
          <a:blip r:embed="rId2"/>
          <a:stretch>
            <a:fillRect/>
          </a:stretch>
        </p:blipFill>
        <p:spPr>
          <a:xfrm>
            <a:off x="6303168" y="1790164"/>
            <a:ext cx="2570375" cy="1648496"/>
          </a:xfrm>
          <a:prstGeom prst="rect">
            <a:avLst/>
          </a:prstGeom>
        </p:spPr>
      </p:pic>
      <p:sp>
        <p:nvSpPr>
          <p:cNvPr id="4" name="Marcador de texto 3"/>
          <p:cNvSpPr>
            <a:spLocks noGrp="1"/>
          </p:cNvSpPr>
          <p:nvPr>
            <p:ph type="body" sz="half" idx="2"/>
          </p:nvPr>
        </p:nvSpPr>
        <p:spPr/>
        <p:txBody>
          <a:bodyPr>
            <a:normAutofit/>
          </a:bodyPr>
          <a:lstStyle/>
          <a:p>
            <a:pPr algn="just"/>
            <a:r>
              <a:rPr lang="es-ES" sz="1800" dirty="0" smtClean="0"/>
              <a:t>Cubre una superficie de casi 2.025.000 hectáreas de y circunda el polo , la precipitación anual es pequeña y el agua se congela, por lo tanto, durante los nueve a diez meses de invierno es una zona inaccesible para los seres vivientes</a:t>
            </a:r>
            <a:endParaRPr lang="es-ES" sz="1800" dirty="0"/>
          </a:p>
        </p:txBody>
      </p:sp>
      <p:pic>
        <p:nvPicPr>
          <p:cNvPr id="6" name="Imagen 5"/>
          <p:cNvPicPr>
            <a:picLocks noChangeAspect="1"/>
          </p:cNvPicPr>
          <p:nvPr/>
        </p:nvPicPr>
        <p:blipFill>
          <a:blip r:embed="rId3"/>
          <a:stretch>
            <a:fillRect/>
          </a:stretch>
        </p:blipFill>
        <p:spPr>
          <a:xfrm>
            <a:off x="6303169" y="3773510"/>
            <a:ext cx="2570374" cy="1588008"/>
          </a:xfrm>
          <a:prstGeom prst="rect">
            <a:avLst/>
          </a:prstGeom>
        </p:spPr>
      </p:pic>
    </p:spTree>
    <p:extLst>
      <p:ext uri="{BB962C8B-B14F-4D97-AF65-F5344CB8AC3E}">
        <p14:creationId xmlns:p14="http://schemas.microsoft.com/office/powerpoint/2010/main" val="292804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5" y="991673"/>
            <a:ext cx="8596668" cy="875764"/>
          </a:xfrm>
        </p:spPr>
        <p:txBody>
          <a:bodyPr/>
          <a:lstStyle/>
          <a:p>
            <a:r>
              <a:rPr lang="es-ES" dirty="0" smtClean="0"/>
              <a:t>suelo</a:t>
            </a:r>
            <a:endParaRPr lang="es-ES" dirty="0"/>
          </a:p>
        </p:txBody>
      </p:sp>
      <p:sp>
        <p:nvSpPr>
          <p:cNvPr id="3" name="Marcador de texto 2"/>
          <p:cNvSpPr>
            <a:spLocks noGrp="1"/>
          </p:cNvSpPr>
          <p:nvPr>
            <p:ph type="body" idx="1"/>
          </p:nvPr>
        </p:nvSpPr>
        <p:spPr>
          <a:xfrm>
            <a:off x="677335" y="1867437"/>
            <a:ext cx="8596668" cy="4173925"/>
          </a:xfrm>
        </p:spPr>
        <p:txBody>
          <a:bodyPr/>
          <a:lstStyle/>
          <a:p>
            <a:pPr algn="just"/>
            <a:r>
              <a:rPr lang="es-ES" dirty="0" smtClean="0"/>
              <a:t>Solo la capa superior del suelo se deshiela en el verano. Debajo de ella la tierra se halla permanentemente congelada, llegando a veces a una profundidad de muchos centímetros debajo de la superficie y recibe el nombre de PERMAHELADA. una densa alfombra de pastos, juncos, musgos, líquenes, sauces enanos, y abedules cubre el suelo de la tundra. Las plantas de la tundra cumplen un ciclo de crecimiento y floración durante un breve periodo de verano. Al mismo  tiempo, bandadas de patos, gansos, y otras aves anidan en las regiones boreales crían allí a sus polluelos y migran luego hacia el sur a medida que se aproxima el largo y oscuro invierno ártico. </a:t>
            </a:r>
            <a:endParaRPr lang="es-ES" dirty="0"/>
          </a:p>
        </p:txBody>
      </p:sp>
    </p:spTree>
    <p:extLst>
      <p:ext uri="{BB962C8B-B14F-4D97-AF65-F5344CB8AC3E}">
        <p14:creationId xmlns:p14="http://schemas.microsoft.com/office/powerpoint/2010/main" val="340503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5" y="609600"/>
            <a:ext cx="8596668" cy="948744"/>
          </a:xfrm>
        </p:spPr>
        <p:txBody>
          <a:bodyPr/>
          <a:lstStyle/>
          <a:p>
            <a:r>
              <a:rPr lang="es-ES" dirty="0" smtClean="0"/>
              <a:t>El ser humano</a:t>
            </a:r>
            <a:endParaRPr lang="es-ES" dirty="0"/>
          </a:p>
        </p:txBody>
      </p:sp>
      <p:sp>
        <p:nvSpPr>
          <p:cNvPr id="3" name="Marcador de texto 2"/>
          <p:cNvSpPr>
            <a:spLocks noGrp="1"/>
          </p:cNvSpPr>
          <p:nvPr>
            <p:ph type="body" idx="1"/>
          </p:nvPr>
        </p:nvSpPr>
        <p:spPr>
          <a:xfrm>
            <a:off x="870517" y="1815921"/>
            <a:ext cx="8596668" cy="2047741"/>
          </a:xfrm>
        </p:spPr>
        <p:txBody>
          <a:bodyPr>
            <a:normAutofit/>
          </a:bodyPr>
          <a:lstStyle/>
          <a:p>
            <a:pPr algn="just"/>
            <a:r>
              <a:rPr lang="es-ES" dirty="0" smtClean="0"/>
              <a:t>Los seres humanos afectaron en muy pequeña medida la tundra ártica, aunque los esquimales, los indios, y los lapones forman parte de ese bioma desde hace millares de años. El descubrimiento de petróleo en el norte de Alaska planteo muchos problemas y entre ellos, el mas importante era como podría funcionar la industria petrolífera sin dañar los ecosistemas de la tundra. Aunque los ecólogos no tenían respuestas inmediatas advirtieron que el derramamiento de g4randes cantidades de petróleo podría conducir a un verdadero desastre.</a:t>
            </a:r>
            <a:endParaRPr lang="es-ES" dirty="0"/>
          </a:p>
        </p:txBody>
      </p:sp>
      <p:pic>
        <p:nvPicPr>
          <p:cNvPr id="4" name="Imagen 3"/>
          <p:cNvPicPr>
            <a:picLocks noChangeAspect="1"/>
          </p:cNvPicPr>
          <p:nvPr/>
        </p:nvPicPr>
        <p:blipFill>
          <a:blip r:embed="rId2"/>
          <a:stretch>
            <a:fillRect/>
          </a:stretch>
        </p:blipFill>
        <p:spPr>
          <a:xfrm>
            <a:off x="3691325" y="4121238"/>
            <a:ext cx="2284807" cy="1743075"/>
          </a:xfrm>
          <a:prstGeom prst="rect">
            <a:avLst/>
          </a:prstGeom>
        </p:spPr>
      </p:pic>
      <p:pic>
        <p:nvPicPr>
          <p:cNvPr id="6" name="Imagen 5"/>
          <p:cNvPicPr>
            <a:picLocks noChangeAspect="1"/>
          </p:cNvPicPr>
          <p:nvPr/>
        </p:nvPicPr>
        <p:blipFill>
          <a:blip r:embed="rId3"/>
          <a:stretch>
            <a:fillRect/>
          </a:stretch>
        </p:blipFill>
        <p:spPr>
          <a:xfrm>
            <a:off x="7014357" y="4121239"/>
            <a:ext cx="1828800" cy="1743075"/>
          </a:xfrm>
          <a:prstGeom prst="rect">
            <a:avLst/>
          </a:prstGeom>
        </p:spPr>
      </p:pic>
      <p:pic>
        <p:nvPicPr>
          <p:cNvPr id="7" name="Imagen 6"/>
          <p:cNvPicPr>
            <a:picLocks noChangeAspect="1"/>
          </p:cNvPicPr>
          <p:nvPr/>
        </p:nvPicPr>
        <p:blipFill>
          <a:blip r:embed="rId4"/>
          <a:stretch>
            <a:fillRect/>
          </a:stretch>
        </p:blipFill>
        <p:spPr>
          <a:xfrm>
            <a:off x="5976132" y="225246"/>
            <a:ext cx="2867025" cy="1590675"/>
          </a:xfrm>
          <a:prstGeom prst="rect">
            <a:avLst/>
          </a:prstGeom>
        </p:spPr>
      </p:pic>
      <p:pic>
        <p:nvPicPr>
          <p:cNvPr id="8" name="Imagen 7"/>
          <p:cNvPicPr>
            <a:picLocks noChangeAspect="1"/>
          </p:cNvPicPr>
          <p:nvPr/>
        </p:nvPicPr>
        <p:blipFill>
          <a:blip r:embed="rId5"/>
          <a:stretch>
            <a:fillRect/>
          </a:stretch>
        </p:blipFill>
        <p:spPr>
          <a:xfrm>
            <a:off x="870517" y="4078375"/>
            <a:ext cx="2276475" cy="1828800"/>
          </a:xfrm>
          <a:prstGeom prst="rect">
            <a:avLst/>
          </a:prstGeom>
        </p:spPr>
      </p:pic>
    </p:spTree>
    <p:extLst>
      <p:ext uri="{BB962C8B-B14F-4D97-AF65-F5344CB8AC3E}">
        <p14:creationId xmlns:p14="http://schemas.microsoft.com/office/powerpoint/2010/main" val="124151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800506" y="3803983"/>
            <a:ext cx="2600325" cy="1762125"/>
          </a:xfrm>
          <a:prstGeom prst="rect">
            <a:avLst/>
          </a:prstGeom>
          <a:ln w="228600" cap="sq" cmpd="thickThin">
            <a:solidFill>
              <a:srgbClr val="000000"/>
            </a:solidFill>
            <a:prstDash val="solid"/>
            <a:miter lim="800000"/>
          </a:ln>
          <a:effectLst>
            <a:innerShdw blurRad="76200">
              <a:srgbClr val="000000"/>
            </a:innerShdw>
          </a:effectLst>
        </p:spPr>
      </p:pic>
      <p:pic>
        <p:nvPicPr>
          <p:cNvPr id="8" name="Imagen 7"/>
          <p:cNvPicPr>
            <a:picLocks noChangeAspect="1"/>
          </p:cNvPicPr>
          <p:nvPr/>
        </p:nvPicPr>
        <p:blipFill>
          <a:blip r:embed="rId3"/>
          <a:stretch>
            <a:fillRect/>
          </a:stretch>
        </p:blipFill>
        <p:spPr>
          <a:xfrm>
            <a:off x="5936307" y="3771966"/>
            <a:ext cx="2643813" cy="1770330"/>
          </a:xfrm>
          <a:prstGeom prst="rect">
            <a:avLst/>
          </a:prstGeom>
          <a:ln w="228600" cap="sq" cmpd="thickThin">
            <a:solidFill>
              <a:srgbClr val="000000"/>
            </a:solidFill>
            <a:prstDash val="solid"/>
            <a:miter lim="800000"/>
          </a:ln>
          <a:effectLst>
            <a:innerShdw blurRad="76200">
              <a:srgbClr val="000000"/>
            </a:innerShdw>
          </a:effectLst>
        </p:spPr>
      </p:pic>
      <p:pic>
        <p:nvPicPr>
          <p:cNvPr id="9" name="Imagen 8"/>
          <p:cNvPicPr>
            <a:picLocks noChangeAspect="1"/>
          </p:cNvPicPr>
          <p:nvPr/>
        </p:nvPicPr>
        <p:blipFill>
          <a:blip r:embed="rId4"/>
          <a:stretch>
            <a:fillRect/>
          </a:stretch>
        </p:blipFill>
        <p:spPr>
          <a:xfrm>
            <a:off x="5941695" y="1949650"/>
            <a:ext cx="2638425" cy="1733550"/>
          </a:xfrm>
          <a:prstGeom prst="rect">
            <a:avLst/>
          </a:prstGeom>
          <a:ln w="228600" cap="sq" cmpd="thickThin">
            <a:solidFill>
              <a:srgbClr val="000000"/>
            </a:solidFill>
            <a:prstDash val="solid"/>
            <a:miter lim="800000"/>
          </a:ln>
          <a:effectLst>
            <a:innerShdw blurRad="76200">
              <a:srgbClr val="000000"/>
            </a:innerShdw>
          </a:effectLst>
        </p:spPr>
      </p:pic>
      <p:sp>
        <p:nvSpPr>
          <p:cNvPr id="6" name="Título 5"/>
          <p:cNvSpPr>
            <a:spLocks noGrp="1"/>
          </p:cNvSpPr>
          <p:nvPr>
            <p:ph type="title"/>
          </p:nvPr>
        </p:nvSpPr>
        <p:spPr>
          <a:xfrm>
            <a:off x="737314" y="815927"/>
            <a:ext cx="5508741" cy="1012940"/>
          </a:xfrm>
        </p:spPr>
        <p:txBody>
          <a:bodyPr/>
          <a:lstStyle/>
          <a:p>
            <a:r>
              <a:rPr lang="es-ES" dirty="0" smtClean="0"/>
              <a:t>Imágenes lindas</a:t>
            </a:r>
            <a:endParaRPr lang="es-ES" dirty="0"/>
          </a:p>
        </p:txBody>
      </p:sp>
      <p:pic>
        <p:nvPicPr>
          <p:cNvPr id="10" name="Imagen 9"/>
          <p:cNvPicPr>
            <a:picLocks noChangeAspect="1"/>
          </p:cNvPicPr>
          <p:nvPr/>
        </p:nvPicPr>
        <p:blipFill>
          <a:blip r:embed="rId5"/>
          <a:stretch>
            <a:fillRect/>
          </a:stretch>
        </p:blipFill>
        <p:spPr>
          <a:xfrm>
            <a:off x="3474720" y="3803983"/>
            <a:ext cx="2461587" cy="1738313"/>
          </a:xfrm>
          <a:prstGeom prst="rect">
            <a:avLst/>
          </a:prstGeom>
          <a:ln w="228600" cap="sq" cmpd="thickThin">
            <a:solidFill>
              <a:srgbClr val="000000"/>
            </a:solidFill>
            <a:prstDash val="solid"/>
            <a:miter lim="800000"/>
          </a:ln>
          <a:effectLst>
            <a:innerShdw blurRad="76200">
              <a:srgbClr val="000000"/>
            </a:innerShdw>
          </a:effectLst>
        </p:spPr>
      </p:pic>
      <p:pic>
        <p:nvPicPr>
          <p:cNvPr id="11" name="Imagen 10"/>
          <p:cNvPicPr>
            <a:picLocks noChangeAspect="1"/>
          </p:cNvPicPr>
          <p:nvPr/>
        </p:nvPicPr>
        <p:blipFill>
          <a:blip r:embed="rId6"/>
          <a:stretch>
            <a:fillRect/>
          </a:stretch>
        </p:blipFill>
        <p:spPr>
          <a:xfrm>
            <a:off x="3474720" y="1927274"/>
            <a:ext cx="2466975" cy="1844692"/>
          </a:xfrm>
          <a:prstGeom prst="rect">
            <a:avLst/>
          </a:prstGeom>
          <a:ln w="228600" cap="sq" cmpd="thickThin">
            <a:solidFill>
              <a:srgbClr val="000000"/>
            </a:solidFill>
            <a:prstDash val="solid"/>
            <a:miter lim="800000"/>
          </a:ln>
          <a:effectLst>
            <a:innerShdw blurRad="76200">
              <a:srgbClr val="000000"/>
            </a:innerShdw>
          </a:effectLst>
        </p:spPr>
      </p:pic>
      <p:pic>
        <p:nvPicPr>
          <p:cNvPr id="12" name="Imagen 11"/>
          <p:cNvPicPr>
            <a:picLocks noChangeAspect="1"/>
          </p:cNvPicPr>
          <p:nvPr/>
        </p:nvPicPr>
        <p:blipFill>
          <a:blip r:embed="rId7"/>
          <a:stretch>
            <a:fillRect/>
          </a:stretch>
        </p:blipFill>
        <p:spPr>
          <a:xfrm>
            <a:off x="800507" y="1924116"/>
            <a:ext cx="2600324" cy="174307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15331369"/>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67</TotalTime>
  <Words>406</Words>
  <Application>Microsoft Office PowerPoint</Application>
  <PresentationFormat>Personalizado</PresentationFormat>
  <Paragraphs>19</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Faceta</vt:lpstr>
      <vt:lpstr>TRABAJO DE SOCIALES</vt:lpstr>
      <vt:lpstr>Regiones Naturales del Mundo</vt:lpstr>
      <vt:lpstr>Existen otras especies</vt:lpstr>
      <vt:lpstr>Presentación de PowerPoint</vt:lpstr>
      <vt:lpstr>EXTENSION</vt:lpstr>
      <vt:lpstr>suelo</vt:lpstr>
      <vt:lpstr>El ser humano</vt:lpstr>
      <vt:lpstr>Imágenes lindas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Regiones Naturales del Mundo</dc:title>
  <dc:creator>02</dc:creator>
  <cp:lastModifiedBy>Usuario</cp:lastModifiedBy>
  <cp:revision>10</cp:revision>
  <dcterms:created xsi:type="dcterms:W3CDTF">2014-09-24T16:24:50Z</dcterms:created>
  <dcterms:modified xsi:type="dcterms:W3CDTF">2014-09-25T11:22:28Z</dcterms:modified>
</cp:coreProperties>
</file>