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8929E-99AE-4D68-9B83-12FA212D8CE7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E16E1-A259-49B4-9922-D3516D95E6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64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E16E1-A259-49B4-9922-D3516D95E67E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CD4465-B88D-4912-BE1E-9CE51C1DF97F}" type="datetimeFigureOut">
              <a:rPr lang="es-ES" smtClean="0"/>
              <a:t>30/09/2014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171E9A-1004-4273-B221-980155AE05A0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Tema: bosque de coníferas o taiga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>
              <a:solidFill>
                <a:srgbClr val="FF0000"/>
              </a:solidFill>
            </a:endParaRPr>
          </a:p>
          <a:p>
            <a:pPr algn="ctr"/>
            <a:r>
              <a:rPr lang="es-ES" dirty="0">
                <a:solidFill>
                  <a:srgbClr val="FF0000"/>
                </a:solidFill>
              </a:rPr>
              <a:t>D</a:t>
            </a:r>
            <a:r>
              <a:rPr lang="es-ES" dirty="0" smtClean="0">
                <a:solidFill>
                  <a:srgbClr val="FF0000"/>
                </a:solidFill>
              </a:rPr>
              <a:t>e: </a:t>
            </a:r>
            <a:r>
              <a:rPr lang="es-ES" dirty="0" smtClean="0"/>
              <a:t>Oscar</a:t>
            </a:r>
            <a:r>
              <a:rPr lang="es-ES" dirty="0" smtClean="0">
                <a:solidFill>
                  <a:schemeClr val="tx1"/>
                </a:solidFill>
              </a:rPr>
              <a:t> David </a:t>
            </a:r>
            <a:r>
              <a:rPr lang="es-ES" dirty="0" smtClean="0">
                <a:solidFill>
                  <a:schemeClr val="tx1"/>
                </a:solidFill>
              </a:rPr>
              <a:t>Labrada </a:t>
            </a:r>
            <a:r>
              <a:rPr lang="es-ES" dirty="0" smtClean="0">
                <a:solidFill>
                  <a:schemeClr val="tx1"/>
                </a:solidFill>
              </a:rPr>
              <a:t>López</a:t>
            </a:r>
          </a:p>
          <a:p>
            <a:pPr algn="ctr"/>
            <a:r>
              <a:rPr lang="es-ES" dirty="0" smtClean="0">
                <a:solidFill>
                  <a:srgbClr val="FF0000"/>
                </a:solidFill>
              </a:rPr>
              <a:t>Para: </a:t>
            </a:r>
            <a:r>
              <a:rPr lang="es-ES" dirty="0" smtClean="0">
                <a:solidFill>
                  <a:schemeClr val="tx1"/>
                </a:solidFill>
              </a:rPr>
              <a:t>Martha Lilia Castillón aroca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/>
              <a:t>BOSQUES DE CONÍFERAS:</a:t>
            </a:r>
            <a:endParaRPr lang="es-ES" dirty="0" smtClean="0"/>
          </a:p>
          <a:p>
            <a:r>
              <a:rPr lang="es-ES" dirty="0" smtClean="0"/>
              <a:t> El clima es frío lluvioso. Hay árboles de coníferas como el pino y el abeto; la población se dedica a la cría de animales de pieles finas, debido a la presencia de martas, armiños y zorros. Esta región toma diversos nombres dependiendo de cada país, así, en Siberia se le conoce como taiga y en Canadá como floresta. La TAIGA, o bosque septentrional de coníferas, está compuesta casi enteramente por pinos y abetos. Se extiende al sur de la tundra y cubre una vasta zona a través de América del Norte, Asia y Europa. Los bosques de la taiga llegan hacia el sur hasta cadenas montañosas como los Montes Rocosos y los Apalaches (En USA)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4.bp.blogspot.com/__iXhFNsMosg/TUWDzo_2l0I/AAAAAAAAAH0/xOhPuqI08YI/s1600/faunata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jardineria.pro/wp-content/uploads/2008/03/pic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95732" cy="3819528"/>
          </a:xfrm>
          <a:prstGeom prst="rect">
            <a:avLst/>
          </a:prstGeom>
          <a:noFill/>
        </p:spPr>
      </p:pic>
      <p:pic>
        <p:nvPicPr>
          <p:cNvPr id="18436" name="Picture 4" descr="http://3.bp.blogspot.com/-CYZqKq73Yrc/UAV3hFDN8uI/AAAAAAAAAa4/hHl8qTSzOFQ/s1600/Flor+de+bosque+de+conifer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929190" cy="3714752"/>
          </a:xfrm>
          <a:prstGeom prst="rect">
            <a:avLst/>
          </a:prstGeom>
          <a:noFill/>
        </p:spPr>
      </p:pic>
      <p:pic>
        <p:nvPicPr>
          <p:cNvPr id="18438" name="Picture 6" descr="http://3.bp.blogspot.com/-Nvwt2RMVXNM/UAV3nNsGNRI/AAAAAAAAAbI/sF2yDmkMXto/s320/Flor+de+bosque+templado+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4214810" cy="3000372"/>
          </a:xfrm>
          <a:prstGeom prst="rect">
            <a:avLst/>
          </a:prstGeom>
          <a:noFill/>
        </p:spPr>
      </p:pic>
      <p:pic>
        <p:nvPicPr>
          <p:cNvPr id="18440" name="Picture 8" descr="http://www.vacarizu.es/d6/sites/default/files/imagen/07_II/breci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714752"/>
            <a:ext cx="4929190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79</Words>
  <Application>Microsoft Office PowerPoint</Application>
  <PresentationFormat>Presentación en pantalla (4:3)</PresentationFormat>
  <Paragraphs>8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Flujo</vt:lpstr>
      <vt:lpstr>Tema: bosque de coníferas o taiga</vt:lpstr>
      <vt:lpstr>Presentación de PowerPoint</vt:lpstr>
      <vt:lpstr>Presentación de PowerPoint</vt:lpstr>
      <vt:lpstr>Presentación de PowerPoint</vt:lpstr>
    </vt:vector>
  </TitlesOfParts>
  <Company>winxp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Tema: bosque de coníferas o taiga</dc:title>
  <dc:creator>pc</dc:creator>
  <cp:lastModifiedBy>Usuario</cp:lastModifiedBy>
  <cp:revision>17</cp:revision>
  <dcterms:created xsi:type="dcterms:W3CDTF">2014-09-27T19:58:23Z</dcterms:created>
  <dcterms:modified xsi:type="dcterms:W3CDTF">2014-09-30T13:43:11Z</dcterms:modified>
</cp:coreProperties>
</file>