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28 Título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16" name="15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6F0A8-7B1F-498C-8A5D-CC99110E1BA1}" type="datetimeFigureOut">
              <a:rPr lang="es-ES" smtClean="0"/>
              <a:t>30/09/2014</a:t>
            </a:fld>
            <a:endParaRPr lang="es-ES" dirty="0"/>
          </a:p>
        </p:txBody>
      </p:sp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15" name="1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9BE2074-CD6F-4B0C-BBB5-BBD7B961E4AD}" type="slidenum">
              <a:rPr lang="es-ES" smtClean="0"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6F0A8-7B1F-498C-8A5D-CC99110E1BA1}" type="datetimeFigureOut">
              <a:rPr lang="es-ES" smtClean="0"/>
              <a:t>30/09/2014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E2074-CD6F-4B0C-BBB5-BBD7B961E4AD}" type="slidenum">
              <a:rPr lang="es-ES" smtClean="0"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6F0A8-7B1F-498C-8A5D-CC99110E1BA1}" type="datetimeFigureOut">
              <a:rPr lang="es-ES" smtClean="0"/>
              <a:t>30/09/2014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E2074-CD6F-4B0C-BBB5-BBD7B961E4AD}" type="slidenum">
              <a:rPr lang="es-ES" smtClean="0"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7" name="26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5" name="2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6F0A8-7B1F-498C-8A5D-CC99110E1BA1}" type="datetimeFigureOut">
              <a:rPr lang="es-ES" smtClean="0"/>
              <a:t>30/09/2014</a:t>
            </a:fld>
            <a:endParaRPr lang="es-ES" dirty="0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s-ES" dirty="0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9BE2074-CD6F-4B0C-BBB5-BBD7B961E4AD}" type="slidenum">
              <a:rPr lang="es-ES" smtClean="0"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Marcador de texto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9" name="18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6F0A8-7B1F-498C-8A5D-CC99110E1BA1}" type="datetimeFigureOut">
              <a:rPr lang="es-ES" smtClean="0"/>
              <a:t>30/09/2014</a:t>
            </a:fld>
            <a:endParaRPr lang="es-ES" dirty="0"/>
          </a:p>
        </p:txBody>
      </p:sp>
      <p:sp>
        <p:nvSpPr>
          <p:cNvPr id="11" name="10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E2074-CD6F-4B0C-BBB5-BBD7B961E4AD}" type="slidenum">
              <a:rPr lang="es-ES" smtClean="0"/>
              <a:t>‹Nº›</a:t>
            </a:fld>
            <a:endParaRPr lang="es-ES" dirty="0"/>
          </a:p>
        </p:txBody>
      </p:sp>
      <p:sp>
        <p:nvSpPr>
          <p:cNvPr id="8" name="7 Título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9 Título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4" name="13 Marcador de contenido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1" name="20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6F0A8-7B1F-498C-8A5D-CC99110E1BA1}" type="datetimeFigureOut">
              <a:rPr lang="es-ES" smtClean="0"/>
              <a:t>30/09/2014</a:t>
            </a:fld>
            <a:endParaRPr lang="es-ES" dirty="0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1" name="3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E2074-CD6F-4B0C-BBB5-BBD7B961E4AD}" type="slidenum">
              <a:rPr lang="es-ES" smtClean="0"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Título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25" name="24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8" name="27 Marcador de contenido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6F0A8-7B1F-498C-8A5D-CC99110E1BA1}" type="datetimeFigureOut">
              <a:rPr lang="es-ES" smtClean="0"/>
              <a:t>30/09/2014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09BE2074-CD6F-4B0C-BBB5-BBD7B961E4AD}" type="slidenum">
              <a:rPr lang="es-ES" smtClean="0"/>
              <a:t>‹Nº›</a:t>
            </a:fld>
            <a:endParaRPr lang="es-ES" dirty="0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29 Título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2" name="1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6F0A8-7B1F-498C-8A5D-CC99110E1BA1}" type="datetimeFigureOut">
              <a:rPr lang="es-ES" smtClean="0"/>
              <a:t>30/09/2014</a:t>
            </a:fld>
            <a:endParaRPr lang="es-ES" dirty="0"/>
          </a:p>
        </p:txBody>
      </p:sp>
      <p:sp>
        <p:nvSpPr>
          <p:cNvPr id="21" name="20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E2074-CD6F-4B0C-BBB5-BBD7B961E4AD}" type="slidenum">
              <a:rPr lang="es-ES" smtClean="0"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6F0A8-7B1F-498C-8A5D-CC99110E1BA1}" type="datetimeFigureOut">
              <a:rPr lang="es-ES" smtClean="0"/>
              <a:t>30/09/2014</a:t>
            </a:fld>
            <a:endParaRPr lang="es-ES" dirty="0"/>
          </a:p>
        </p:txBody>
      </p:sp>
      <p:sp>
        <p:nvSpPr>
          <p:cNvPr id="24" name="2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E2074-CD6F-4B0C-BBB5-BBD7B961E4AD}" type="slidenum">
              <a:rPr lang="es-ES" smtClean="0"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Título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6" name="25 Marcador de texto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4" name="13 Marcador de contenido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5" name="2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6F0A8-7B1F-498C-8A5D-CC99110E1BA1}" type="datetimeFigureOut">
              <a:rPr lang="es-ES" smtClean="0"/>
              <a:t>30/09/2014</a:t>
            </a:fld>
            <a:endParaRPr lang="es-ES" dirty="0"/>
          </a:p>
        </p:txBody>
      </p:sp>
      <p:sp>
        <p:nvSpPr>
          <p:cNvPr id="29" name="2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E2074-CD6F-4B0C-BBB5-BBD7B961E4AD}" type="slidenum">
              <a:rPr lang="es-ES" smtClean="0"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Marcador de posición de imagen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6F0A8-7B1F-498C-8A5D-CC99110E1BA1}" type="datetimeFigureOut">
              <a:rPr lang="es-ES" smtClean="0"/>
              <a:t>30/09/2014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1" name="3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E2074-CD6F-4B0C-BBB5-BBD7B961E4AD}" type="slidenum">
              <a:rPr lang="es-ES" smtClean="0"/>
              <a:t>‹Nº›</a:t>
            </a:fld>
            <a:endParaRPr lang="es-ES" dirty="0"/>
          </a:p>
        </p:txBody>
      </p:sp>
      <p:sp>
        <p:nvSpPr>
          <p:cNvPr id="17" name="16 Título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6" name="25 Marcador de texto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7 Marcador de texto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1" name="10 Marcador de fecha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F06F0A8-7B1F-498C-8A5D-CC99110E1BA1}" type="datetimeFigureOut">
              <a:rPr lang="es-ES" smtClean="0"/>
              <a:t>30/09/2014</a:t>
            </a:fld>
            <a:endParaRPr lang="es-ES" dirty="0"/>
          </a:p>
        </p:txBody>
      </p:sp>
      <p:sp>
        <p:nvSpPr>
          <p:cNvPr id="28" name="27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9BE2074-CD6F-4B0C-BBB5-BBD7B961E4AD}" type="slidenum">
              <a:rPr lang="es-ES" smtClean="0"/>
              <a:t>‹Nº›</a:t>
            </a:fld>
            <a:endParaRPr lang="es-ES" dirty="0"/>
          </a:p>
        </p:txBody>
      </p:sp>
      <p:sp>
        <p:nvSpPr>
          <p:cNvPr id="10" name="9 Marcador de título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Conector recto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/>
          </p:nvPr>
        </p:nvSpPr>
        <p:spPr>
          <a:xfrm>
            <a:off x="611560" y="188641"/>
            <a:ext cx="8280920" cy="1872207"/>
          </a:xfrm>
        </p:spPr>
        <p:txBody>
          <a:bodyPr/>
          <a:lstStyle/>
          <a:p>
            <a:r>
              <a:rPr lang="es-ES" dirty="0" smtClean="0">
                <a:solidFill>
                  <a:srgbClr val="7030A0"/>
                </a:solidFill>
              </a:rPr>
              <a:t>Trabajo de sociales sobre: El desierto.</a:t>
            </a:r>
            <a:endParaRPr lang="es-ES" dirty="0">
              <a:solidFill>
                <a:srgbClr val="7030A0"/>
              </a:solidFill>
            </a:endParaRPr>
          </a:p>
        </p:txBody>
      </p:sp>
      <p:sp>
        <p:nvSpPr>
          <p:cNvPr id="5" name="4 Subtítulo"/>
          <p:cNvSpPr>
            <a:spLocks noGrp="1"/>
          </p:cNvSpPr>
          <p:nvPr>
            <p:ph type="subTitle" idx="1"/>
          </p:nvPr>
        </p:nvSpPr>
        <p:spPr>
          <a:xfrm>
            <a:off x="1115616" y="2132856"/>
            <a:ext cx="6984776" cy="3384376"/>
          </a:xfrm>
        </p:spPr>
        <p:txBody>
          <a:bodyPr/>
          <a:lstStyle/>
          <a:p>
            <a:r>
              <a:rPr lang="es-ES" dirty="0" smtClean="0">
                <a:solidFill>
                  <a:schemeClr val="tx1"/>
                </a:solidFill>
              </a:rPr>
              <a:t>Nombre </a:t>
            </a:r>
            <a:r>
              <a:rPr lang="es-ES" dirty="0" smtClean="0">
                <a:solidFill>
                  <a:srgbClr val="7030A0"/>
                </a:solidFill>
              </a:rPr>
              <a:t>: </a:t>
            </a:r>
            <a:r>
              <a:rPr lang="es-ES" dirty="0" smtClean="0">
                <a:solidFill>
                  <a:schemeClr val="tx1"/>
                </a:solidFill>
              </a:rPr>
              <a:t>Cintia Perdomo</a:t>
            </a:r>
          </a:p>
          <a:p>
            <a:r>
              <a:rPr lang="es-ES" dirty="0" smtClean="0">
                <a:solidFill>
                  <a:schemeClr val="tx1"/>
                </a:solidFill>
              </a:rPr>
              <a:t>Profesora </a:t>
            </a:r>
            <a:r>
              <a:rPr lang="es-ES" dirty="0" smtClean="0">
                <a:solidFill>
                  <a:srgbClr val="7030A0"/>
                </a:solidFill>
              </a:rPr>
              <a:t>: </a:t>
            </a:r>
            <a:r>
              <a:rPr lang="es-ES" dirty="0" smtClean="0">
                <a:solidFill>
                  <a:schemeClr val="tx1"/>
                </a:solidFill>
              </a:rPr>
              <a:t>Martha </a:t>
            </a:r>
            <a:r>
              <a:rPr lang="es-ES" dirty="0" smtClean="0">
                <a:solidFill>
                  <a:schemeClr val="tx1"/>
                </a:solidFill>
              </a:rPr>
              <a:t>Lilia Castrillón Aroca </a:t>
            </a:r>
            <a:endParaRPr lang="es-ES" dirty="0" smtClean="0">
              <a:solidFill>
                <a:schemeClr val="tx1"/>
              </a:solidFill>
            </a:endParaRPr>
          </a:p>
          <a:p>
            <a:r>
              <a:rPr lang="es-ES" dirty="0" smtClean="0">
                <a:solidFill>
                  <a:schemeClr val="tx1"/>
                </a:solidFill>
              </a:rPr>
              <a:t>Tema </a:t>
            </a:r>
            <a:r>
              <a:rPr lang="es-ES" dirty="0" smtClean="0">
                <a:solidFill>
                  <a:srgbClr val="7030A0"/>
                </a:solidFill>
              </a:rPr>
              <a:t>: </a:t>
            </a:r>
            <a:r>
              <a:rPr lang="es-ES" dirty="0" smtClean="0">
                <a:solidFill>
                  <a:schemeClr val="tx1"/>
                </a:solidFill>
              </a:rPr>
              <a:t>El desierto </a:t>
            </a:r>
          </a:p>
          <a:p>
            <a:r>
              <a:rPr lang="es-ES" dirty="0" smtClean="0">
                <a:solidFill>
                  <a:schemeClr val="tx1"/>
                </a:solidFill>
              </a:rPr>
              <a:t>Materia </a:t>
            </a:r>
            <a:r>
              <a:rPr lang="es-ES" dirty="0" smtClean="0">
                <a:solidFill>
                  <a:srgbClr val="7030A0"/>
                </a:solidFill>
              </a:rPr>
              <a:t>: </a:t>
            </a:r>
            <a:r>
              <a:rPr lang="es-ES" dirty="0" smtClean="0">
                <a:solidFill>
                  <a:schemeClr val="tx1"/>
                </a:solidFill>
              </a:rPr>
              <a:t>Sociales</a:t>
            </a:r>
            <a:endParaRPr lang="es-E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5100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mtClean="0"/>
              <a:t>     Gracias </a:t>
            </a:r>
            <a:r>
              <a:rPr lang="es-ES" dirty="0" smtClean="0"/>
              <a:t>por su </a:t>
            </a:r>
            <a:r>
              <a:rPr lang="es-ES" smtClean="0"/>
              <a:t>atención 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04800" y="1340768"/>
            <a:ext cx="8686800" cy="5400600"/>
          </a:xfrm>
        </p:spPr>
        <p:txBody>
          <a:bodyPr/>
          <a:lstStyle/>
          <a:p>
            <a:r>
              <a:rPr lang="es-ES" dirty="0" smtClean="0"/>
              <a:t>DIOS LOS BENDIGA</a:t>
            </a:r>
            <a:endParaRPr lang="es-E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844824"/>
            <a:ext cx="5019675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8685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71600" y="548680"/>
            <a:ext cx="6400800" cy="576064"/>
          </a:xfrm>
        </p:spPr>
        <p:txBody>
          <a:bodyPr>
            <a:normAutofit fontScale="90000"/>
          </a:bodyPr>
          <a:lstStyle/>
          <a:p>
            <a:r>
              <a:rPr lang="es-ES" dirty="0" smtClean="0">
                <a:solidFill>
                  <a:srgbClr val="7030A0"/>
                </a:solidFill>
              </a:rPr>
              <a:t>Clima del desierto</a:t>
            </a:r>
            <a:endParaRPr lang="es-ES" dirty="0">
              <a:solidFill>
                <a:srgbClr val="7030A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83568" y="1340768"/>
            <a:ext cx="7941568" cy="5119139"/>
          </a:xfrm>
        </p:spPr>
        <p:txBody>
          <a:bodyPr/>
          <a:lstStyle/>
          <a:p>
            <a:r>
              <a:rPr lang="es-ES" dirty="0" smtClean="0"/>
              <a:t>Esta región se caracteriza por un clima seco .La ausencia de lluvias es producto del descenso de los vientos contralisios y se localiza a los 30 grados de latitud norte y sur.</a:t>
            </a:r>
          </a:p>
          <a:p>
            <a:endParaRPr lang="es-E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861048"/>
            <a:ext cx="5472608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0723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20080"/>
          </a:xfrm>
        </p:spPr>
        <p:txBody>
          <a:bodyPr>
            <a:normAutofit/>
          </a:bodyPr>
          <a:lstStyle/>
          <a:p>
            <a:r>
              <a:rPr lang="es-ES" dirty="0" smtClean="0">
                <a:solidFill>
                  <a:srgbClr val="7030A0"/>
                </a:solidFill>
              </a:rPr>
              <a:t>Animales que viven en el desierto</a:t>
            </a:r>
            <a:endParaRPr lang="es-ES" dirty="0">
              <a:solidFill>
                <a:srgbClr val="7030A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616624"/>
          </a:xfrm>
        </p:spPr>
        <p:txBody>
          <a:bodyPr/>
          <a:lstStyle/>
          <a:p>
            <a:r>
              <a:rPr lang="es-ES" dirty="0" smtClean="0"/>
              <a:t>Tortuga sultana :       Lince rojo :</a:t>
            </a:r>
          </a:p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r>
              <a:rPr lang="es-ES" dirty="0" smtClean="0"/>
              <a:t>Dromedario :                                  </a:t>
            </a:r>
            <a:endParaRPr lang="es-E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451" y="1628800"/>
            <a:ext cx="3084805" cy="2521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628800"/>
            <a:ext cx="3528392" cy="230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149936"/>
            <a:ext cx="5472608" cy="2519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1905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es-ES" dirty="0" smtClean="0">
                <a:solidFill>
                  <a:srgbClr val="7030A0"/>
                </a:solidFill>
              </a:rPr>
              <a:t>¿Por qué se caracterizan los desiertos?</a:t>
            </a:r>
            <a:endParaRPr lang="es-ES" dirty="0">
              <a:solidFill>
                <a:srgbClr val="7030A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104456"/>
          </a:xfrm>
        </p:spPr>
        <p:txBody>
          <a:bodyPr/>
          <a:lstStyle/>
          <a:p>
            <a:r>
              <a:rPr lang="es-ES" dirty="0" smtClean="0"/>
              <a:t>El desierto se caracteriza por albergar plantas y animales que están especialmente adaptados para la vida en ese medio . Muchas de las plantas desérticas tienen pequeñas hojas o carecen por completo de ellas , lo cual las ayuda a conservar agua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72152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rgbClr val="7030A0"/>
                </a:solidFill>
              </a:rPr>
              <a:t>Plantas del desierto</a:t>
            </a:r>
            <a:endParaRPr lang="es-ES" dirty="0">
              <a:solidFill>
                <a:srgbClr val="7030A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endParaRPr lang="es-E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774" y="1340768"/>
            <a:ext cx="8158674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1673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>
                <a:solidFill>
                  <a:srgbClr val="7030A0"/>
                </a:solidFill>
              </a:rPr>
              <a:t>¿Cuánta superficie ocupan los desiertos en la Tierra?</a:t>
            </a:r>
            <a:endParaRPr lang="es-ES" dirty="0">
              <a:solidFill>
                <a:srgbClr val="7030A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916832"/>
            <a:ext cx="8147248" cy="4209331"/>
          </a:xfrm>
        </p:spPr>
        <p:txBody>
          <a:bodyPr/>
          <a:lstStyle/>
          <a:p>
            <a:r>
              <a:rPr lang="es-ES" dirty="0" smtClean="0"/>
              <a:t>Cubren el 14% de la superficie de la Tierra y existen en todos los continentes. Sólo caen allí por año 250 mm , de agua de lluvia o menos , y gran parte se evapora rápidamente a causa de las elevadas temperaturas.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88483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¿QUE PIENSA LA GENTE CUANDO IMAGINA LOS DESIERTOS?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3528" y="1628800"/>
            <a:ext cx="8686800" cy="4680520"/>
          </a:xfrm>
        </p:spPr>
        <p:txBody>
          <a:bodyPr/>
          <a:lstStyle/>
          <a:p>
            <a:r>
              <a:rPr lang="es-ES" dirty="0" smtClean="0">
                <a:solidFill>
                  <a:schemeClr val="tx1"/>
                </a:solidFill>
              </a:rPr>
              <a:t>Cuando la gente piensa en los desiertos imagina áridas dunas arenosas , pero uno puede recorrer centenares de km a través de los desiertos de América del Norte sin ver una sola duna .La mayoría de los desiertos son tierras cubiertas de arbustos o matorrales .</a:t>
            </a:r>
            <a:endParaRPr lang="es-E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5165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Desierto más grande y más caluroso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4899174"/>
          </a:xfrm>
        </p:spPr>
        <p:txBody>
          <a:bodyPr/>
          <a:lstStyle/>
          <a:p>
            <a:pPr marL="0" indent="0">
              <a:buNone/>
            </a:pPr>
            <a:r>
              <a:rPr lang="es-ES" dirty="0" smtClean="0">
                <a:solidFill>
                  <a:schemeClr val="tx1"/>
                </a:solidFill>
              </a:rPr>
              <a:t>Desierto del Sahara :</a:t>
            </a:r>
            <a:endParaRPr lang="es-ES" dirty="0">
              <a:solidFill>
                <a:schemeClr val="tx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5216" y="2132856"/>
            <a:ext cx="6048672" cy="4374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6011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DESIERTO MÁS FRIO DEL MUNDO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5115198"/>
          </a:xfrm>
        </p:spPr>
        <p:txBody>
          <a:bodyPr/>
          <a:lstStyle/>
          <a:p>
            <a:r>
              <a:rPr lang="es-ES" dirty="0" smtClean="0">
                <a:solidFill>
                  <a:schemeClr val="tx1"/>
                </a:solidFill>
              </a:rPr>
              <a:t>Desierto del Gobi :</a:t>
            </a:r>
            <a:endParaRPr lang="es-ES" dirty="0">
              <a:solidFill>
                <a:schemeClr val="tx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99" y="2204864"/>
            <a:ext cx="7272809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3252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iajes">
  <a:themeElements>
    <a:clrScheme name="Opulento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Viaj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Viajes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52</TotalTime>
  <Words>268</Words>
  <Application>Microsoft Office PowerPoint</Application>
  <PresentationFormat>Presentación en pantalla (4:3)</PresentationFormat>
  <Paragraphs>28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1" baseType="lpstr">
      <vt:lpstr>Viajes</vt:lpstr>
      <vt:lpstr>Trabajo de sociales sobre: El desierto.</vt:lpstr>
      <vt:lpstr>Clima del desierto</vt:lpstr>
      <vt:lpstr>Animales que viven en el desierto</vt:lpstr>
      <vt:lpstr>¿Por qué se caracterizan los desiertos?</vt:lpstr>
      <vt:lpstr>Plantas del desierto</vt:lpstr>
      <vt:lpstr>¿Cuánta superficie ocupan los desiertos en la Tierra?</vt:lpstr>
      <vt:lpstr>¿QUE PIENSA LA GENTE CUANDO IMAGINA LOS DESIERTOS?</vt:lpstr>
      <vt:lpstr>Desierto más grande y más caluroso</vt:lpstr>
      <vt:lpstr>DESIERTO MÁS FRIO DEL MUNDO</vt:lpstr>
      <vt:lpstr>     Gracias por su atención </vt:lpstr>
    </vt:vector>
  </TitlesOfParts>
  <Company>Luffi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Trabajo de sociales sobre: El desierto.</dc:title>
  <dc:creator>Luffi</dc:creator>
  <cp:lastModifiedBy>Usuario</cp:lastModifiedBy>
  <cp:revision>6</cp:revision>
  <dcterms:created xsi:type="dcterms:W3CDTF">2014-09-17T13:59:21Z</dcterms:created>
  <dcterms:modified xsi:type="dcterms:W3CDTF">2014-09-30T13:47:49Z</dcterms:modified>
</cp:coreProperties>
</file>